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1425" y="3019425"/>
            <a:ext cx="462915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1968500"/>
            <a:ext cx="9715500" cy="292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1583" y="3773163"/>
            <a:ext cx="6615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45546" y="4355054"/>
            <a:ext cx="6615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206500"/>
            <a:ext cx="9753600" cy="444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67655" y="3061962"/>
            <a:ext cx="5113435" cy="19626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23074" y="5177091"/>
            <a:ext cx="781969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504950"/>
            <a:ext cx="97726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6892" y="2637089"/>
            <a:ext cx="6147908" cy="29786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925" y="692785"/>
            <a:ext cx="9836150" cy="577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6495" y="6083935"/>
            <a:ext cx="4343400" cy="38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95365" y="2433890"/>
            <a:ext cx="6203326" cy="2193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6893" y="4826109"/>
            <a:ext cx="9020416" cy="17132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775" y="2597150"/>
            <a:ext cx="9696450" cy="1663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1030605"/>
            <a:ext cx="92202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06564" y="2276871"/>
            <a:ext cx="99401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14419" y="3468362"/>
            <a:ext cx="76310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26273" y="4068726"/>
            <a:ext cx="88318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44383" y="4678325"/>
            <a:ext cx="4568490" cy="10759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5435" y="1228437"/>
            <a:ext cx="4458252" cy="447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875" y="636270"/>
            <a:ext cx="9874250" cy="607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39945" y="3034252"/>
            <a:ext cx="4919473" cy="1990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95364" y="5195562"/>
            <a:ext cx="6397291" cy="14638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701800"/>
            <a:ext cx="9791700" cy="345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1755" y="733425"/>
            <a:ext cx="934085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44382" y="780579"/>
            <a:ext cx="5649145" cy="3117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5910" y="4004071"/>
            <a:ext cx="8604781" cy="2313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655320"/>
            <a:ext cx="9734550" cy="300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705" y="3789045"/>
            <a:ext cx="5473700" cy="2178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3880" y="3789045"/>
            <a:ext cx="2959100" cy="2533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84527" y="3773162"/>
            <a:ext cx="320150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92378" y="3831775"/>
            <a:ext cx="2828204" cy="232700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82927" y="4336580"/>
            <a:ext cx="5870818" cy="18517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8255" y="854075"/>
            <a:ext cx="541655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8725" y="1472565"/>
            <a:ext cx="9734550" cy="4857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91220" y="146407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17329" y="273869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764540"/>
            <a:ext cx="8001000" cy="4838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88965" y="669744"/>
            <a:ext cx="8540126" cy="53154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145" y="665480"/>
            <a:ext cx="9734550" cy="298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8150" y="3802380"/>
            <a:ext cx="6216650" cy="1568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02675" y="3343910"/>
            <a:ext cx="2584450" cy="2698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30711" y="3717743"/>
            <a:ext cx="6461944" cy="18333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9865" y="760095"/>
            <a:ext cx="6057900" cy="218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9865" y="3108960"/>
            <a:ext cx="8058150" cy="2635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53620" y="909890"/>
            <a:ext cx="8142962" cy="2045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35147" y="3135854"/>
            <a:ext cx="8844926" cy="28677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723900"/>
            <a:ext cx="973455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43947" y="4992363"/>
            <a:ext cx="174216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34855" y="5592725"/>
            <a:ext cx="217627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9055" y="625475"/>
            <a:ext cx="9137650" cy="411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7280" y="4181475"/>
            <a:ext cx="2795270" cy="25012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32237" y="3662327"/>
            <a:ext cx="58761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836930"/>
            <a:ext cx="8845550" cy="5308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115" y="1557020"/>
            <a:ext cx="2476500" cy="248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13473" y="826763"/>
            <a:ext cx="7357871" cy="43917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2637" y="5408000"/>
            <a:ext cx="9528418" cy="8819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74294" y="1429210"/>
            <a:ext cx="2360324" cy="2566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92785"/>
            <a:ext cx="8451850" cy="333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280" y="3357245"/>
            <a:ext cx="2895600" cy="2863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15073" y="743636"/>
            <a:ext cx="8669435" cy="256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41182" y="3542253"/>
            <a:ext cx="312761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34406" y="3417455"/>
            <a:ext cx="3029873" cy="28462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885" y="862330"/>
            <a:ext cx="9836150" cy="504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9692" y="141789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790575"/>
            <a:ext cx="981075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1984" y="201825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45038" y="512167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0950" y="692785"/>
            <a:ext cx="9690100" cy="584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9692" y="127934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975" y="806450"/>
            <a:ext cx="9798050" cy="524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91220" y="197207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91220" y="445665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500" y="1052830"/>
            <a:ext cx="9779000" cy="469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61185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784225"/>
            <a:ext cx="9753600" cy="528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18929" y="257243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76819" y="4373527"/>
            <a:ext cx="80005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09110" y="5565018"/>
            <a:ext cx="285052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0" y="1628775"/>
            <a:ext cx="9817100" cy="3600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9947" y="282181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51875" y="470603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2025-07-07T07:15:26Z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