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24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871787"/>
            <a:ext cx="617220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1638300"/>
            <a:ext cx="83915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43050"/>
            <a:ext cx="108966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01008"/>
            <a:ext cx="765792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3501008"/>
            <a:ext cx="4369768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63319"/>
            <a:ext cx="813690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9712"/>
            <a:ext cx="108966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486203"/>
            <a:ext cx="6071664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57978"/>
            <a:ext cx="777686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521" y="5661248"/>
            <a:ext cx="1003210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480" y="1231477"/>
            <a:ext cx="10032104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16439"/>
            <a:ext cx="10032104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054" y="3201401"/>
            <a:ext cx="1003210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64" y="1280335"/>
            <a:ext cx="10032104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64" y="2276872"/>
            <a:ext cx="10032104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30" y="3253039"/>
            <a:ext cx="10032104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16" y="4249576"/>
            <a:ext cx="10032104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216948"/>
            <a:ext cx="1003210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85184"/>
            <a:ext cx="1099092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64" y="1363918"/>
            <a:ext cx="10990928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48" y="2311597"/>
            <a:ext cx="10990928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40" y="3298450"/>
            <a:ext cx="97343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96559"/>
            <a:ext cx="1067980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487" y="4284805"/>
            <a:ext cx="11051153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5273051"/>
            <a:ext cx="165618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872" y="3140968"/>
            <a:ext cx="1067980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91597"/>
            <a:ext cx="10894243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79091"/>
            <a:ext cx="10894243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06" y="6066585"/>
            <a:ext cx="10861369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1340767"/>
            <a:ext cx="10801200" cy="5619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2204864"/>
            <a:ext cx="1656184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083968"/>
            <a:ext cx="105382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7" y="3329905"/>
            <a:ext cx="106680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7752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149080"/>
            <a:ext cx="9381381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85184"/>
            <a:ext cx="1067980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77272"/>
            <a:ext cx="1067980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465" y="1268760"/>
            <a:ext cx="1067980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39144"/>
            <a:ext cx="10679803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464" y="3209528"/>
            <a:ext cx="10679803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02" y="4203062"/>
            <a:ext cx="10679803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69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775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64" y="1447055"/>
            <a:ext cx="10679803" cy="6858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11" y="2383160"/>
            <a:ext cx="10679803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18" y="3391272"/>
            <a:ext cx="10679803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1" y="4362101"/>
            <a:ext cx="10679803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0" y="5332930"/>
            <a:ext cx="1067980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78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775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64" y="1363918"/>
            <a:ext cx="1067980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41" y="2323172"/>
            <a:ext cx="10679803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41" y="3282426"/>
            <a:ext cx="10679803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41" y="4276405"/>
            <a:ext cx="10679803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37" y="5258623"/>
            <a:ext cx="1067980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061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64" y="1363918"/>
            <a:ext cx="1067980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64" y="2383160"/>
            <a:ext cx="1067980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19200"/>
            <a:ext cx="1146810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276872"/>
            <a:ext cx="1440160" cy="5469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276872"/>
            <a:ext cx="792088" cy="546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12976"/>
            <a:ext cx="864096" cy="6684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213420"/>
            <a:ext cx="1512168" cy="639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5229200"/>
            <a:ext cx="783704" cy="54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79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276" y="5456799"/>
            <a:ext cx="10945216" cy="54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34" y="2353047"/>
            <a:ext cx="109156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317618"/>
            <a:ext cx="10945216" cy="546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46" y="2375527"/>
            <a:ext cx="10945216" cy="5469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46" y="3403592"/>
            <a:ext cx="10945216" cy="54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09712"/>
            <a:ext cx="115062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412776"/>
            <a:ext cx="841376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492896"/>
            <a:ext cx="841376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2025-08-14T19:59:11Z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