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06489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287" y="3933056"/>
            <a:ext cx="60674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50292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911424" y="638132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772816"/>
            <a:ext cx="4824536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061" y="2660062"/>
            <a:ext cx="4824536" cy="619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515815"/>
            <a:ext cx="4824536" cy="619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404565"/>
            <a:ext cx="4824536" cy="619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2680" y="5281964"/>
            <a:ext cx="482453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466975"/>
            <a:ext cx="10668000" cy="19240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2420888"/>
            <a:ext cx="105851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466975"/>
            <a:ext cx="4752528" cy="5762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8895" y="3296559"/>
            <a:ext cx="432048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064" y="5661248"/>
            <a:ext cx="10492211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29900" cy="5153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220" y="1412776"/>
            <a:ext cx="10492211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220" y="2276872"/>
            <a:ext cx="10492211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219" y="3145418"/>
            <a:ext cx="10492211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506" y="4011739"/>
            <a:ext cx="10492211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65" y="4875835"/>
            <a:ext cx="10492211" cy="619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586" y="5739931"/>
            <a:ext cx="10492211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6108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33" y="1556792"/>
            <a:ext cx="10492211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695" y="2420888"/>
            <a:ext cx="10492211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22" y="3284984"/>
            <a:ext cx="10492211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204864"/>
            <a:ext cx="1368152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97907"/>
            <a:ext cx="1944216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3143" y="3093219"/>
            <a:ext cx="893082" cy="619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04983"/>
            <a:ext cx="1368152" cy="619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5775465"/>
            <a:ext cx="18002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822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140968"/>
            <a:ext cx="338437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948" y="4034011"/>
            <a:ext cx="482453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204864"/>
            <a:ext cx="266429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788943"/>
            <a:ext cx="86409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822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299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0175"/>
            <a:ext cx="110966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119437"/>
            <a:ext cx="612068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4725144"/>
            <a:ext cx="648072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40768"/>
            <a:ext cx="111537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12776"/>
            <a:ext cx="10629900" cy="51435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839416" y="1412776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39416" y="6556276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2025-08-14T20:01:51Z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