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47987"/>
            <a:ext cx="62293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2562"/>
            <a:ext cx="95535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452562"/>
            <a:ext cx="1512169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564904"/>
            <a:ext cx="1512169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504760"/>
            <a:ext cx="4032448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455098"/>
            <a:ext cx="1944216" cy="75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351341"/>
            <a:ext cx="2736304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61" y="2348880"/>
            <a:ext cx="3528393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445224"/>
            <a:ext cx="4896544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3356992"/>
            <a:ext cx="10152137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924" y="4412568"/>
            <a:ext cx="10152137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923" y="5374828"/>
            <a:ext cx="10152137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229200"/>
            <a:ext cx="15525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5818" y="2276872"/>
            <a:ext cx="1296144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284984"/>
            <a:ext cx="2016224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2" y="3284984"/>
            <a:ext cx="3528393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149" y="4295286"/>
            <a:ext cx="2448272" cy="597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40" y="4327895"/>
            <a:ext cx="1835522" cy="5970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781" y="5203935"/>
            <a:ext cx="1008112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348880"/>
            <a:ext cx="2448272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2448272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435839"/>
            <a:ext cx="2952328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1662" y="5435839"/>
            <a:ext cx="4882849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57796"/>
            <a:ext cx="3240360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24043"/>
            <a:ext cx="5112568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025" y="2348880"/>
            <a:ext cx="584448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2448272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29000"/>
            <a:ext cx="3240360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528" y="4964318"/>
            <a:ext cx="10860905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5" y="5995580"/>
            <a:ext cx="10860905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93746"/>
            <a:ext cx="2808312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501008"/>
            <a:ext cx="10860905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280" y="4509120"/>
            <a:ext cx="10860905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47" y="5561484"/>
            <a:ext cx="6726598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71662"/>
            <a:ext cx="117348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6276975"/>
            <a:ext cx="18478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8762"/>
            <a:ext cx="11430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348880"/>
            <a:ext cx="2808312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356992"/>
            <a:ext cx="3384376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610" y="4365104"/>
            <a:ext cx="1273742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5419516"/>
            <a:ext cx="1296144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4525"/>
            <a:ext cx="11668125" cy="302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077072"/>
            <a:ext cx="648072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351" y="4084794"/>
            <a:ext cx="648072" cy="597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094" y="4069720"/>
            <a:ext cx="648072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91623"/>
            <a:ext cx="10662795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563512"/>
            <a:ext cx="1431776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563512"/>
            <a:ext cx="1670179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91623"/>
            <a:ext cx="10662795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32270"/>
            <a:ext cx="10662795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119" y="5570470"/>
            <a:ext cx="2946657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0335"/>
            <a:ext cx="115443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1" y="2348880"/>
            <a:ext cx="11544300" cy="442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1296144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926714"/>
            <a:ext cx="792088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941168"/>
            <a:ext cx="1800200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780" y="4869160"/>
            <a:ext cx="1296144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949280"/>
            <a:ext cx="1296144" cy="5970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949280"/>
            <a:ext cx="864096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412776"/>
            <a:ext cx="936104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405651"/>
            <a:ext cx="936104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366" y="2420888"/>
            <a:ext cx="1189497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509120"/>
            <a:ext cx="1296144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764" y="5517232"/>
            <a:ext cx="1503668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39450" cy="49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76872"/>
            <a:ext cx="8856984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84984"/>
            <a:ext cx="1512169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344144"/>
            <a:ext cx="1512169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352256"/>
            <a:ext cx="1512169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679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319508"/>
            <a:ext cx="1512169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429000"/>
            <a:ext cx="4752528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155" y="4437112"/>
            <a:ext cx="1512169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517232"/>
            <a:ext cx="1512169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917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412776"/>
            <a:ext cx="864097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92896"/>
            <a:ext cx="1368152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501008"/>
            <a:ext cx="1512169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452562"/>
            <a:ext cx="6048672" cy="597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420888"/>
            <a:ext cx="3384376" cy="597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429000"/>
            <a:ext cx="5904656" cy="597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863" y="4397326"/>
            <a:ext cx="622090" cy="5970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8" y="5496671"/>
            <a:ext cx="756085" cy="5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2025-08-14T20:05:57Z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