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0972800" cy="1552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137" y="3789040"/>
            <a:ext cx="61817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1087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83978"/>
            <a:ext cx="10139486" cy="554219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268760"/>
            <a:ext cx="10009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9416" y="6826170"/>
            <a:ext cx="10009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772816"/>
            <a:ext cx="1512168" cy="4680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780928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7496"/>
            <a:ext cx="10576296" cy="556746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11424" y="1268760"/>
            <a:ext cx="10441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772816"/>
            <a:ext cx="1872208" cy="23042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7" y="1783610"/>
            <a:ext cx="711947" cy="1069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934" y="3861048"/>
            <a:ext cx="192825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50101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127448" y="6309320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12776"/>
            <a:ext cx="10591800" cy="5114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1412776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455613"/>
            <a:ext cx="6408712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406304"/>
            <a:ext cx="741682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449" y="4356995"/>
            <a:ext cx="7416824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563" y="5307686"/>
            <a:ext cx="74168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52482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412776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447269"/>
            <a:ext cx="612068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388254"/>
            <a:ext cx="741682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376212"/>
            <a:ext cx="74168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236964"/>
            <a:ext cx="11044733" cy="559788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127448" y="6834850"/>
            <a:ext cx="1054067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0768"/>
            <a:ext cx="105918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772816"/>
            <a:ext cx="741682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012" y="2769908"/>
            <a:ext cx="741682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012" y="3691908"/>
            <a:ext cx="741682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613908"/>
            <a:ext cx="741682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012" y="5589240"/>
            <a:ext cx="741682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5250"/>
            <a:ext cx="105918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20" y="3284984"/>
            <a:ext cx="1054417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088"/>
            <a:ext cx="1054417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68" y="5166516"/>
            <a:ext cx="1054417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6162349"/>
            <a:ext cx="1054417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4417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268760"/>
            <a:ext cx="1054417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8" y="2204864"/>
            <a:ext cx="10544175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7" y="3187268"/>
            <a:ext cx="10544175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7" y="4169672"/>
            <a:ext cx="10544175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72" y="5105776"/>
            <a:ext cx="1054417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6" y="6102319"/>
            <a:ext cx="1054417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2520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64" y="4077072"/>
            <a:ext cx="1029920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151" y="5157192"/>
            <a:ext cx="1029920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151" y="6128021"/>
            <a:ext cx="1029920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268760"/>
            <a:ext cx="1029920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28014"/>
            <a:ext cx="1029920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674" y="3176303"/>
            <a:ext cx="1029920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0605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064" y="1291910"/>
            <a:ext cx="10311354" cy="5548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698" y="2276872"/>
            <a:ext cx="1019672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81" y="3231287"/>
            <a:ext cx="1019672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41" y="4185702"/>
            <a:ext cx="10196720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81" y="5140117"/>
            <a:ext cx="10245131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81" y="6094532"/>
            <a:ext cx="101967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060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776" y="1435926"/>
            <a:ext cx="1019672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38" y="2395180"/>
            <a:ext cx="10196720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38" y="3354434"/>
            <a:ext cx="101967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156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15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966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871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2025-08-14T20:08:23Z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