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933700"/>
            <a:ext cx="62960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871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40" y="1585820"/>
            <a:ext cx="109061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584176" cy="53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9919"/>
            <a:ext cx="10906125" cy="561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1239918"/>
            <a:ext cx="10330061" cy="532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39589"/>
            <a:ext cx="10906124" cy="532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39259"/>
            <a:ext cx="10906124" cy="532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47" y="4211104"/>
            <a:ext cx="10906124" cy="5328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47" y="5210774"/>
            <a:ext cx="10906124" cy="5328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10444"/>
            <a:ext cx="3096344" cy="53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04950"/>
            <a:ext cx="114776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953750" cy="51816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6453336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54292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1268760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23392" y="6698010"/>
            <a:ext cx="1093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7241"/>
            <a:ext cx="10814992" cy="553892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7408" y="1268760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7408" y="6826169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348880"/>
            <a:ext cx="936104" cy="4487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363173"/>
            <a:ext cx="936104" cy="4487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508" y="4343676"/>
            <a:ext cx="936104" cy="4487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584923"/>
            <a:ext cx="2016224" cy="44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391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5733256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271" y="2564904"/>
            <a:ext cx="647081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37525"/>
            <a:ext cx="10963275" cy="55626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6834850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23392" y="1237525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517413"/>
            <a:ext cx="720080" cy="60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140968"/>
            <a:ext cx="647081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775" y="1628800"/>
            <a:ext cx="28384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20888"/>
            <a:ext cx="778921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388967"/>
            <a:ext cx="647081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357" y="2167581"/>
            <a:ext cx="8855993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18190"/>
            <a:ext cx="1014787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25355"/>
            <a:ext cx="237626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141368"/>
            <a:ext cx="56289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297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4" y="1268760"/>
            <a:ext cx="109310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4864"/>
            <a:ext cx="109310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40968"/>
            <a:ext cx="1093105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4" y="4073726"/>
            <a:ext cx="10931058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69447"/>
            <a:ext cx="10931058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4" y="5986720"/>
            <a:ext cx="109310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35" y="1357796"/>
            <a:ext cx="109310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92" y="2277244"/>
            <a:ext cx="109310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5" y="3196692"/>
            <a:ext cx="97925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09632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9619506" cy="604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56" y="4941168"/>
            <a:ext cx="10951562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3016"/>
            <a:ext cx="720080" cy="604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573016"/>
            <a:ext cx="720080" cy="604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85184"/>
            <a:ext cx="720080" cy="60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085184"/>
            <a:ext cx="720080" cy="60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14450"/>
            <a:ext cx="114585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509120"/>
            <a:ext cx="720080" cy="5328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509120"/>
            <a:ext cx="720080" cy="532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276" y="5949280"/>
            <a:ext cx="720080" cy="60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806" y="5949280"/>
            <a:ext cx="720080" cy="60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445224"/>
            <a:ext cx="10906124" cy="53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2025-08-14T20:11:58Z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