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58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24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2348880"/>
            <a:ext cx="94773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262" y="3789040"/>
            <a:ext cx="57054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3154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268760"/>
            <a:ext cx="8577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225" y="1268760"/>
            <a:ext cx="877865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36004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925050" cy="5353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3349" y="6597352"/>
            <a:ext cx="9793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15525" cy="5381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340768"/>
            <a:ext cx="99155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368" y="6722393"/>
            <a:ext cx="99155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2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84784"/>
            <a:ext cx="10106025" cy="5153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27448" y="1484784"/>
            <a:ext cx="9865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49" y="4797152"/>
            <a:ext cx="110109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" y="5877272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9917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596166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78" y="4725144"/>
            <a:ext cx="110109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15161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584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1412776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2492896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679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636912"/>
            <a:ext cx="396044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630959"/>
            <a:ext cx="32403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29200"/>
            <a:ext cx="30243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43062"/>
            <a:ext cx="11744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628800"/>
            <a:ext cx="309634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780928"/>
            <a:ext cx="24482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7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6" y="2348880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6" y="3357587"/>
            <a:ext cx="110109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32" y="4366294"/>
            <a:ext cx="110109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01" y="5302697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88" y="3308134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11692"/>
            <a:ext cx="110109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25" y="5248305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94681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79575"/>
            <a:ext cx="110109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64469"/>
            <a:ext cx="11010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18310"/>
            <a:ext cx="113919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2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157192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0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4450"/>
            <a:ext cx="108489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0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918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962369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13671"/>
            <a:ext cx="10847834" cy="161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7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39909"/>
            <a:ext cx="11468100" cy="557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20" y="3140968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000" y="4149080"/>
            <a:ext cx="1072919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912" y="5134042"/>
            <a:ext cx="10729192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724" y="6110545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8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7410"/>
            <a:ext cx="114395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70" y="1243052"/>
            <a:ext cx="107291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70" y="2242147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70" y="3214083"/>
            <a:ext cx="119300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8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7775"/>
            <a:ext cx="106108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7" y="2214761"/>
            <a:ext cx="107291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50" y="3181747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57" y="4148733"/>
            <a:ext cx="1072919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72" y="5184278"/>
            <a:ext cx="10729192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34148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8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53579"/>
            <a:ext cx="1146810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89" y="1245610"/>
            <a:ext cx="10729192" cy="601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858" y="6116446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2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06108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6825"/>
            <a:ext cx="10729192" cy="5681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57" y="2204864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33" y="3198061"/>
            <a:ext cx="1072919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09" y="4158977"/>
            <a:ext cx="10729192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60" y="5143043"/>
            <a:ext cx="10729192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137918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2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822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09" y="1412776"/>
            <a:ext cx="107291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09" y="2348880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42" y="3366889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8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77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150"/>
            <a:ext cx="105727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47" y="4149080"/>
            <a:ext cx="107291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31484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26" y="6098957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1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733256"/>
            <a:ext cx="100811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241" y="5661248"/>
            <a:ext cx="100811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2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00262"/>
            <a:ext cx="106394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5537"/>
            <a:ext cx="107291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78857"/>
            <a:ext cx="10729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93" y="4034542"/>
            <a:ext cx="10729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412776"/>
            <a:ext cx="72008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12775"/>
            <a:ext cx="86409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653136"/>
            <a:ext cx="72008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7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645024"/>
            <a:ext cx="100584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737"/>
            <a:ext cx="117252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447501"/>
            <a:ext cx="885066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110109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5144"/>
            <a:ext cx="309634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2025-08-14T19:43:31Z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