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24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895600"/>
            <a:ext cx="68389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445224"/>
            <a:ext cx="259566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444554"/>
            <a:ext cx="238301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3573016"/>
            <a:ext cx="324036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3580867"/>
            <a:ext cx="324036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12776"/>
            <a:ext cx="994385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658" y="2420888"/>
            <a:ext cx="994385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589240"/>
            <a:ext cx="137568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750"/>
            <a:ext cx="109061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456349"/>
            <a:ext cx="137568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564904"/>
            <a:ext cx="137568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645024"/>
            <a:ext cx="137568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771824"/>
            <a:ext cx="266429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4653136"/>
            <a:ext cx="116681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298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348880"/>
            <a:ext cx="116109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0200"/>
            <a:ext cx="117157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57325"/>
            <a:ext cx="114966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5425"/>
            <a:ext cx="109728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27" y="1480298"/>
            <a:ext cx="1098985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7" y="2527621"/>
            <a:ext cx="1098985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35" y="3574944"/>
            <a:ext cx="10989858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7" y="4609887"/>
            <a:ext cx="1098985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348880"/>
            <a:ext cx="72008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4425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9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25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4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29" y="4437112"/>
            <a:ext cx="1098985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29" y="5445224"/>
            <a:ext cx="1098985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09823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27" y="1480298"/>
            <a:ext cx="1098985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27" y="2564904"/>
            <a:ext cx="1098985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10989858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27" y="4604278"/>
            <a:ext cx="1098985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1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24037"/>
            <a:ext cx="11649075" cy="32099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360" y="5013176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67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340768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5360" y="6608093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2132856"/>
            <a:ext cx="1374899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6029" y="5013176"/>
            <a:ext cx="1374899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0737"/>
            <a:ext cx="11563350" cy="26765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2060848"/>
            <a:ext cx="114492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356992"/>
            <a:ext cx="123088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09775"/>
            <a:ext cx="1168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1484784"/>
            <a:ext cx="52863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852936"/>
            <a:ext cx="576064" cy="31683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877" y="2924944"/>
            <a:ext cx="65481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2025-08-14T20:00:06Z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