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2867025"/>
            <a:ext cx="6181725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62087"/>
            <a:ext cx="10906125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543845"/>
            <a:ext cx="5832648" cy="7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447800"/>
            <a:ext cx="104870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40768"/>
            <a:ext cx="1090612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01" y="2204864"/>
            <a:ext cx="10906125" cy="7155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01" y="3212976"/>
            <a:ext cx="10906125" cy="7155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01" y="4198272"/>
            <a:ext cx="10906125" cy="7155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01" y="5183568"/>
            <a:ext cx="10906125" cy="7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204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660" y="1455513"/>
            <a:ext cx="10906125" cy="7155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258" y="2420888"/>
            <a:ext cx="10906125" cy="7155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660" y="3386263"/>
            <a:ext cx="10906125" cy="7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43037"/>
            <a:ext cx="117062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4509120"/>
            <a:ext cx="1148715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709" y="4509120"/>
            <a:ext cx="15430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53934"/>
            <a:ext cx="11458575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204864"/>
            <a:ext cx="576064" cy="7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4654"/>
            <a:ext cx="109728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0795" y="3243840"/>
            <a:ext cx="10059292" cy="7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3446363"/>
            <a:ext cx="1274316" cy="7155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365104"/>
            <a:ext cx="1566913" cy="7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5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5514"/>
            <a:ext cx="10915650" cy="5629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235514"/>
            <a:ext cx="10906125" cy="6047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85" y="2060848"/>
            <a:ext cx="10906125" cy="7155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85" y="3068960"/>
            <a:ext cx="10906125" cy="7155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22" y="4053251"/>
            <a:ext cx="10906125" cy="7155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54903"/>
            <a:ext cx="10906125" cy="7155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11" y="6039194"/>
            <a:ext cx="10906125" cy="7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87" y="4181475"/>
            <a:ext cx="10906125" cy="2676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5351" y="2132856"/>
            <a:ext cx="10657334" cy="7155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87" y="3107712"/>
            <a:ext cx="10906125" cy="7155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560" y="4059418"/>
            <a:ext cx="10906125" cy="7155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967" y="5066226"/>
            <a:ext cx="10906125" cy="7155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991" y="6073034"/>
            <a:ext cx="10906125" cy="7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7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27119"/>
            <a:ext cx="11449050" cy="561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191" y="2060848"/>
            <a:ext cx="10657334" cy="7155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618" y="3068960"/>
            <a:ext cx="10657334" cy="7155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191" y="4036994"/>
            <a:ext cx="10657334" cy="7155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941" y="5045106"/>
            <a:ext cx="10657334" cy="7155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782" y="6036844"/>
            <a:ext cx="10657334" cy="7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69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489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5332"/>
            <a:ext cx="10657334" cy="7155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04751"/>
            <a:ext cx="10657334" cy="7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32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015" y="4725144"/>
            <a:ext cx="10657334" cy="7155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4590" y="5700537"/>
            <a:ext cx="10657334" cy="7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24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25150" cy="4791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940" y="1363918"/>
            <a:ext cx="10657334" cy="7155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075" y="2348880"/>
            <a:ext cx="10657334" cy="7155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276" y="3333842"/>
            <a:ext cx="10657334" cy="7155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075" y="4329375"/>
            <a:ext cx="10657334" cy="7155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772" y="5313502"/>
            <a:ext cx="969716" cy="7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47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69657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033" y="1340768"/>
            <a:ext cx="10657334" cy="7155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538" y="2348880"/>
            <a:ext cx="10657334" cy="7155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617" y="3354709"/>
            <a:ext cx="10657334" cy="7155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405" y="4340697"/>
            <a:ext cx="10657334" cy="7155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996" y="5326685"/>
            <a:ext cx="10657334" cy="7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8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5847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383" y="1340768"/>
            <a:ext cx="10657334" cy="7155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494" y="2348880"/>
            <a:ext cx="10657334" cy="7155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494" y="3335733"/>
            <a:ext cx="10657334" cy="7155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261" y="4314517"/>
            <a:ext cx="10657334" cy="7155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642" y="5324520"/>
            <a:ext cx="10657334" cy="7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53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8013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628800"/>
            <a:ext cx="10657334" cy="7155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988" y="2588054"/>
            <a:ext cx="10657334" cy="7155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361" y="3577580"/>
            <a:ext cx="10657334" cy="7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695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5067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492896"/>
            <a:ext cx="648073" cy="7155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526729"/>
            <a:ext cx="648073" cy="7155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660676"/>
            <a:ext cx="936104" cy="7155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0195" y="3596052"/>
            <a:ext cx="2340261" cy="7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340768"/>
            <a:ext cx="702817" cy="7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7" y="3600028"/>
            <a:ext cx="10868025" cy="278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1340768"/>
            <a:ext cx="10906125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7" y="2274778"/>
            <a:ext cx="10906125" cy="7155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36" y="3473931"/>
            <a:ext cx="10906125" cy="7155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6" y="4528056"/>
            <a:ext cx="10906125" cy="7155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5" y="5582181"/>
            <a:ext cx="10906125" cy="7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096327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603092"/>
            <a:ext cx="10906125" cy="7155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648726"/>
            <a:ext cx="10906125" cy="7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2025-08-14T11:51:47Z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