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132856"/>
            <a:ext cx="94869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487" y="3717032"/>
            <a:ext cx="5915025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6004"/>
            <a:ext cx="110775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73" y="1460773"/>
            <a:ext cx="1093007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12901"/>
            <a:ext cx="1093007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45" y="3788179"/>
            <a:ext cx="1093007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15" y="4940307"/>
            <a:ext cx="1093007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14" y="6115585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0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6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97277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50" y="1681433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0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90" y="4869160"/>
            <a:ext cx="1093007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90" y="6021288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8262"/>
            <a:ext cx="11639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5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66900"/>
            <a:ext cx="110775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6832"/>
            <a:ext cx="1093007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20" y="3079674"/>
            <a:ext cx="1093007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20" y="4242516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4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73" y="1340768"/>
            <a:ext cx="1093007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093007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14" y="3693021"/>
            <a:ext cx="1093007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27717"/>
            <a:ext cx="1093007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14" y="5997277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6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5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81125"/>
            <a:ext cx="11591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8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0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6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4287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38" y="3650580"/>
            <a:ext cx="1062710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5144"/>
            <a:ext cx="10880008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8" y="5819406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925" y="3549997"/>
            <a:ext cx="1062710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90615"/>
            <a:ext cx="1062710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66781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4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4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94" y="5828414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55" y="2315691"/>
            <a:ext cx="10753725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70" y="1388765"/>
            <a:ext cx="1062710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455" y="2410569"/>
            <a:ext cx="10627102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803" y="3544415"/>
            <a:ext cx="10627102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470" y="4581128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2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45610"/>
            <a:ext cx="114871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3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0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40" y="5877272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3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537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93607"/>
            <a:ext cx="1062710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62710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44718"/>
            <a:ext cx="10627102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" y="4617550"/>
            <a:ext cx="10627102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8" y="5690382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4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41" y="1358127"/>
            <a:ext cx="1062710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54" y="2468885"/>
            <a:ext cx="1062710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54" y="3549005"/>
            <a:ext cx="10627102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91" y="4701133"/>
            <a:ext cx="10627102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305" y="5780780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79942"/>
            <a:ext cx="10513168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42" y="2684363"/>
            <a:ext cx="1062710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46" y="3788784"/>
            <a:ext cx="1062710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7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3794"/>
            <a:ext cx="115347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628800"/>
            <a:ext cx="792088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606205"/>
            <a:ext cx="792088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606204"/>
            <a:ext cx="129614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070376"/>
            <a:ext cx="79208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8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0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6046118"/>
            <a:ext cx="81014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7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4450"/>
            <a:ext cx="76295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9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50" y="4879874"/>
            <a:ext cx="1093007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92" y="6032863"/>
            <a:ext cx="1093007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60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2025-08-14T19:36:19Z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