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24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2667000"/>
            <a:ext cx="6410325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1268760"/>
            <a:ext cx="936104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3600400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1982" y="2199747"/>
            <a:ext cx="4294497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428" y="3130734"/>
            <a:ext cx="1312107" cy="6642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0763" y="4077072"/>
            <a:ext cx="3168352" cy="6642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1533" y="4132883"/>
            <a:ext cx="4494867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251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463" y="3189826"/>
            <a:ext cx="11049000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268760"/>
            <a:ext cx="10873208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211817"/>
            <a:ext cx="10873208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359" y="3221244"/>
            <a:ext cx="10873208" cy="6642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255" y="4110409"/>
            <a:ext cx="1686321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731" y="2204864"/>
            <a:ext cx="10873208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458" y="3147921"/>
            <a:ext cx="10873208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02556"/>
            <a:ext cx="1872208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31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023" y="3957399"/>
            <a:ext cx="10721652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915269"/>
            <a:ext cx="10873208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847433"/>
            <a:ext cx="10873208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442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96579"/>
            <a:ext cx="10832938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011" y="2332683"/>
            <a:ext cx="4120821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149080"/>
            <a:ext cx="7128792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28" y="5092137"/>
            <a:ext cx="3744416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036" y="3988867"/>
            <a:ext cx="10721652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69160"/>
            <a:ext cx="10888466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789067"/>
            <a:ext cx="1072165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294803"/>
            <a:ext cx="100811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728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66" y="1234035"/>
            <a:ext cx="11392966" cy="559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65055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2276872"/>
            <a:ext cx="11572875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6359" y="1429804"/>
            <a:ext cx="5040560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3140968"/>
            <a:ext cx="3456384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4895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29193"/>
            <a:ext cx="10721652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10721652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70" y="3212976"/>
            <a:ext cx="10721652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70" y="4146443"/>
            <a:ext cx="10721652" cy="6642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228" y="5079910"/>
            <a:ext cx="10721652" cy="6642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70" y="5978987"/>
            <a:ext cx="1072165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990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721652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66" y="2239589"/>
            <a:ext cx="10721652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01738"/>
            <a:ext cx="10721652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35284"/>
            <a:ext cx="10721652" cy="6642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97433"/>
            <a:ext cx="1072165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661" y="2204864"/>
            <a:ext cx="1080120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196779"/>
            <a:ext cx="648072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7993" y="3204293"/>
            <a:ext cx="2944788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32883"/>
            <a:ext cx="244827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140968"/>
            <a:ext cx="10721652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498" y="4060875"/>
            <a:ext cx="10721652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07133"/>
            <a:ext cx="10721652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932677"/>
            <a:ext cx="1152128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260" y="4132883"/>
            <a:ext cx="10721652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482" y="5068987"/>
            <a:ext cx="10721652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282" y="6007985"/>
            <a:ext cx="1072165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918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6872"/>
            <a:ext cx="10658475" cy="3571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779" y="1242048"/>
            <a:ext cx="10721652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100" y="2192190"/>
            <a:ext cx="10721652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144892"/>
            <a:ext cx="10721652" cy="6642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797" y="4120684"/>
            <a:ext cx="10721652" cy="6642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624" y="5062146"/>
            <a:ext cx="1072165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185" y="5013176"/>
            <a:ext cx="10721652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949280"/>
            <a:ext cx="1072165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785" y="2276872"/>
            <a:ext cx="10721652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785" y="3213310"/>
            <a:ext cx="1072165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996952"/>
            <a:ext cx="936104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73" y="4509120"/>
            <a:ext cx="10721652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640" y="5477885"/>
            <a:ext cx="1072165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0132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20789"/>
            <a:ext cx="10721652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15" y="2348880"/>
            <a:ext cx="10721652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487" y="3276971"/>
            <a:ext cx="10721652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487" y="4253749"/>
            <a:ext cx="10721652" cy="6642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487" y="5230527"/>
            <a:ext cx="1072165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188667"/>
            <a:ext cx="1440160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208255"/>
            <a:ext cx="1216596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140968"/>
            <a:ext cx="10721652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309" y="4109733"/>
            <a:ext cx="10721652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078498"/>
            <a:ext cx="10721652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309" y="6024811"/>
            <a:ext cx="1053259" cy="664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059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98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10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204864"/>
            <a:ext cx="4752528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149080"/>
            <a:ext cx="3600400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1370" y="5085184"/>
            <a:ext cx="2736305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005091"/>
            <a:ext cx="5544616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07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71637"/>
            <a:ext cx="114776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99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85912"/>
            <a:ext cx="91535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68760"/>
            <a:ext cx="106870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861048"/>
            <a:ext cx="792089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5" y="4797152"/>
            <a:ext cx="2376264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4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4917" y="1628800"/>
            <a:ext cx="1713652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610" y="2571857"/>
            <a:ext cx="2736305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609" y="3514914"/>
            <a:ext cx="2736305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3453" y="4472987"/>
            <a:ext cx="2736305" cy="6642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609" y="5431060"/>
            <a:ext cx="88275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65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012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196779"/>
            <a:ext cx="8424936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140968"/>
            <a:ext cx="3312368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159001"/>
            <a:ext cx="3240360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5085184"/>
            <a:ext cx="3888432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5071052"/>
            <a:ext cx="1864668" cy="6642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6021288"/>
            <a:ext cx="136815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268760"/>
            <a:ext cx="747664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76872"/>
            <a:ext cx="3600400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255" y="2276871"/>
            <a:ext cx="4896544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189188"/>
            <a:ext cx="2952328" cy="6642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49080"/>
            <a:ext cx="1296144" cy="6642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034" y="4151644"/>
            <a:ext cx="4208205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348880"/>
            <a:ext cx="3312368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332733"/>
            <a:ext cx="3456384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221088"/>
            <a:ext cx="3384376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159" y="4221088"/>
            <a:ext cx="792088" cy="6642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157192"/>
            <a:ext cx="2664296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204864"/>
            <a:ext cx="3096344" cy="664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1405" y="2204863"/>
            <a:ext cx="792088" cy="664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140968"/>
            <a:ext cx="3024336" cy="664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081" y="4060875"/>
            <a:ext cx="3456384" cy="6642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020129"/>
            <a:ext cx="3168352" cy="66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2025-08-14T19:53:41Z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