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8840"/>
            <a:ext cx="658177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01008"/>
            <a:ext cx="1134859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21507"/>
            <a:ext cx="10932299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80" y="2301627"/>
            <a:ext cx="10932299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79" y="3381747"/>
            <a:ext cx="10932299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74" y="4461867"/>
            <a:ext cx="10932299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73" y="5553562"/>
            <a:ext cx="1093229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165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007" y="3573016"/>
            <a:ext cx="114776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05012"/>
            <a:ext cx="114585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00175"/>
            <a:ext cx="115157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563" y="2420888"/>
            <a:ext cx="10932299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562" y="3525763"/>
            <a:ext cx="10932299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562" y="4655677"/>
            <a:ext cx="1093229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76425"/>
            <a:ext cx="117062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0768"/>
            <a:ext cx="109347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268760"/>
            <a:ext cx="10932299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716" y="2420888"/>
            <a:ext cx="1093229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613" y="1268760"/>
            <a:ext cx="10932299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20888"/>
            <a:ext cx="1093229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9662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686" y="1449389"/>
            <a:ext cx="10932299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59" y="2564904"/>
            <a:ext cx="10932299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22" y="3680419"/>
            <a:ext cx="10932299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03" y="4795934"/>
            <a:ext cx="1093229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2517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0932299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429000"/>
            <a:ext cx="10932299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12" y="4615829"/>
            <a:ext cx="10932299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442" y="5700750"/>
            <a:ext cx="1093229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343" y="1340768"/>
            <a:ext cx="10932299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796" y="2492896"/>
            <a:ext cx="10932299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645024"/>
            <a:ext cx="10932299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772529"/>
            <a:ext cx="10932299" cy="695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343" y="5855617"/>
            <a:ext cx="1093229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1059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586657"/>
            <a:ext cx="1265169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562837"/>
            <a:ext cx="1296144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9726" y="4725144"/>
            <a:ext cx="1222138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9148" y="4725144"/>
            <a:ext cx="119516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733256"/>
            <a:ext cx="81819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3429000"/>
            <a:ext cx="977137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493417"/>
            <a:ext cx="90512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2025-08-14T19:40:06Z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