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134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2847975"/>
            <a:ext cx="794385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348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27448" y="2665940"/>
            <a:ext cx="7416824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29927" y="3400534"/>
            <a:ext cx="11070729" cy="4518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8" y="3976351"/>
            <a:ext cx="11233248" cy="4897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32450" y="4682164"/>
            <a:ext cx="11124189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21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062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212976"/>
            <a:ext cx="117919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586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2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81" y="1484784"/>
            <a:ext cx="11953875" cy="508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23992" y="5877272"/>
            <a:ext cx="1080120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28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12024" y="1270001"/>
            <a:ext cx="1080120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78194" y="1912604"/>
            <a:ext cx="1080120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00168" y="2557011"/>
            <a:ext cx="1452016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99456" y="4509120"/>
            <a:ext cx="5472608" cy="528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12098" y="5794049"/>
            <a:ext cx="288032" cy="5282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274884" y="5846221"/>
            <a:ext cx="28803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04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87488" y="1916832"/>
            <a:ext cx="504056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40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619" y="1340768"/>
            <a:ext cx="115728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789040"/>
            <a:ext cx="11868150" cy="2466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919536" y="2636912"/>
            <a:ext cx="10067950" cy="351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39416" y="3193419"/>
            <a:ext cx="10067950" cy="351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343472" y="4365104"/>
            <a:ext cx="10644014" cy="5565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95400" y="5146022"/>
            <a:ext cx="10067950" cy="44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8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6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12118"/>
            <a:ext cx="1183957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63350" y="1312118"/>
            <a:ext cx="11695559" cy="233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03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9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21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95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06" y="3861048"/>
            <a:ext cx="117729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95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2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6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0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2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80" y="4518929"/>
            <a:ext cx="117824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30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7292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063552" y="2060848"/>
            <a:ext cx="792088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6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19536" y="2636912"/>
            <a:ext cx="10067950" cy="351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6" y="3140968"/>
            <a:ext cx="11148070" cy="1440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79476" y="5359264"/>
            <a:ext cx="10608010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6" y="5964178"/>
            <a:ext cx="11148070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48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8075" y="1484784"/>
            <a:ext cx="11204743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79376" y="2104390"/>
            <a:ext cx="11513442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1424" y="2754828"/>
            <a:ext cx="10783027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1424" y="4654812"/>
            <a:ext cx="11081394" cy="4357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3392" y="5305250"/>
            <a:ext cx="11369426" cy="4357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3392" y="5926660"/>
            <a:ext cx="11369426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8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443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95599" y="5229200"/>
            <a:ext cx="1080120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91511" y="5229200"/>
            <a:ext cx="1080120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87422" y="5229200"/>
            <a:ext cx="873073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0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8075" y="1398824"/>
            <a:ext cx="11204743" cy="435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3392" y="2060848"/>
            <a:ext cx="10608010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6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19" y="5143078"/>
            <a:ext cx="1163955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8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86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62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9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2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95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23992" y="2708921"/>
            <a:ext cx="1260140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63950" y="3193065"/>
            <a:ext cx="1620181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048328" y="2708921"/>
            <a:ext cx="1512168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31088" y="3193065"/>
            <a:ext cx="1929407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0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3431" y="1556792"/>
            <a:ext cx="10967095" cy="435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1384" y="2161322"/>
            <a:ext cx="11399142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1384" y="2765852"/>
            <a:ext cx="11399142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7" y="3381055"/>
            <a:ext cx="11399142" cy="4357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2201" y="4023962"/>
            <a:ext cx="11399142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01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63350" cy="485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3392" y="2665940"/>
            <a:ext cx="11399142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89472" y="3284984"/>
            <a:ext cx="11399142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3392" y="3900394"/>
            <a:ext cx="11399142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22512" y="4538148"/>
            <a:ext cx="11399142" cy="4357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3565" y="5135534"/>
            <a:ext cx="11399142" cy="4357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22512" y="5762284"/>
            <a:ext cx="11399142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81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04112" y="1387511"/>
            <a:ext cx="648072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40416" y="3903563"/>
            <a:ext cx="576064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9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4018"/>
            <a:ext cx="1175385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92858" y="1284971"/>
            <a:ext cx="11399142" cy="435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9159" y="1916832"/>
            <a:ext cx="11399142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4209" y="2530618"/>
            <a:ext cx="11399142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2606" y="3143451"/>
            <a:ext cx="11399142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5505" y="4971437"/>
            <a:ext cx="11399142" cy="4357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9455" y="5601940"/>
            <a:ext cx="11399142" cy="4357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9159" y="6193425"/>
            <a:ext cx="11399142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0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16" y="1268760"/>
            <a:ext cx="11868150" cy="539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43291" y="1268760"/>
            <a:ext cx="11399142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1324" y="1916832"/>
            <a:ext cx="11399142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13699" y="2508097"/>
            <a:ext cx="11399142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4947" y="3127141"/>
            <a:ext cx="11399142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64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79240"/>
            <a:ext cx="111252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939" y="2060848"/>
            <a:ext cx="118967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7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25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62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09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69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84910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0" y="4005064"/>
            <a:ext cx="1180147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85504" y="2852936"/>
            <a:ext cx="5040560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34344" y="3459840"/>
            <a:ext cx="5033664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63372" y="4078823"/>
            <a:ext cx="5033664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38422" y="4710187"/>
            <a:ext cx="5015071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28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63275" cy="54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47454" y="2924944"/>
            <a:ext cx="5832648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59896" y="3537674"/>
            <a:ext cx="6120680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59896" y="4150404"/>
            <a:ext cx="6120680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59896" y="4763134"/>
            <a:ext cx="6120680" cy="4357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59896" y="5353870"/>
            <a:ext cx="6120680" cy="4357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59894" y="5959120"/>
            <a:ext cx="6120681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9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72" y="1412776"/>
            <a:ext cx="1189672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27448" y="3936901"/>
            <a:ext cx="10801200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8" y="4653136"/>
            <a:ext cx="11161240" cy="4901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9943" y="5331214"/>
            <a:ext cx="11138703" cy="426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9942" y="5847480"/>
            <a:ext cx="6890233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64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828925"/>
            <a:ext cx="118110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47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44225" cy="503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2936" y="2708920"/>
            <a:ext cx="5905152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96436" y="3328526"/>
            <a:ext cx="6049730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27788" y="3948132"/>
            <a:ext cx="6049730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8358" y="4538710"/>
            <a:ext cx="6049730" cy="4357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02703" y="5137470"/>
            <a:ext cx="6049730" cy="4357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6" y="5758481"/>
            <a:ext cx="6049730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55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85987"/>
            <a:ext cx="116776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8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632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2064" y="1484784"/>
            <a:ext cx="4681578" cy="435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2064" y="2112706"/>
            <a:ext cx="4681578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3485" y="2711600"/>
            <a:ext cx="4681578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2064" y="3295981"/>
            <a:ext cx="4681578" cy="4357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3485" y="3938416"/>
            <a:ext cx="4681578" cy="4357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2064" y="4518165"/>
            <a:ext cx="4681578" cy="4357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2064" y="5137802"/>
            <a:ext cx="4681578" cy="4357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86872" y="5740349"/>
            <a:ext cx="4681578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9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95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0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538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3431" y="1515886"/>
            <a:ext cx="10761737" cy="435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8" y="2204864"/>
            <a:ext cx="10977760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8" y="2895916"/>
            <a:ext cx="10977760" cy="435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2194" y="3586968"/>
            <a:ext cx="7216013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19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4" y="1542278"/>
            <a:ext cx="11089233" cy="435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63352" y="2213180"/>
            <a:ext cx="11089233" cy="43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3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16" y="1330027"/>
            <a:ext cx="111633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2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63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3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81" y="2780928"/>
            <a:ext cx="11420475" cy="3838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210298" y="3429000"/>
            <a:ext cx="3405982" cy="528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847528" y="4700215"/>
            <a:ext cx="3240360" cy="528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951984" y="4688631"/>
            <a:ext cx="3600400" cy="528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840288" y="5977464"/>
            <a:ext cx="2695872" cy="5282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192013" y="5958555"/>
            <a:ext cx="2720742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3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22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7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98" y="1412776"/>
            <a:ext cx="1171575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96200" y="2060848"/>
            <a:ext cx="2088232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63952" y="3284984"/>
            <a:ext cx="2520280" cy="52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976320" y="3301302"/>
            <a:ext cx="2376264" cy="5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38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32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85" y="1412776"/>
            <a:ext cx="119062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3432" y="4509120"/>
            <a:ext cx="11017224" cy="528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8" y="5257665"/>
            <a:ext cx="11233248" cy="4384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8" y="5820389"/>
            <a:ext cx="1728192" cy="49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2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</Words>
  <Application>Microsoft Office PowerPoint</Application>
  <PresentationFormat>宽屏</PresentationFormat>
  <Paragraphs>1</Paragraphs>
  <Slides>62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2025-08-14T14:38:13Z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