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2933700"/>
            <a:ext cx="70294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132856"/>
            <a:ext cx="3467894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68960"/>
            <a:ext cx="5256584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805264"/>
            <a:ext cx="4176464" cy="665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5805264"/>
            <a:ext cx="3683918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4773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40768"/>
            <a:ext cx="720080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5756406"/>
            <a:ext cx="2435399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268760"/>
            <a:ext cx="18002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179056"/>
            <a:ext cx="4320480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" y="3212976"/>
            <a:ext cx="11020425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1314388"/>
            <a:ext cx="1872208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3212976"/>
            <a:ext cx="3349972" cy="665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192" y="4131384"/>
            <a:ext cx="2180440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1535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5013176"/>
            <a:ext cx="3312368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3627" y="5013176"/>
            <a:ext cx="584523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931584"/>
            <a:ext cx="2736304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95280"/>
            <a:ext cx="10860905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474" y="4100222"/>
            <a:ext cx="10860905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5016739"/>
            <a:ext cx="1152128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631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1631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5828025"/>
            <a:ext cx="648073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672" y="3212976"/>
            <a:ext cx="109918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007" y="4035556"/>
            <a:ext cx="10860905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006" y="4966815"/>
            <a:ext cx="10860905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006" y="5843459"/>
            <a:ext cx="10860905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349" y="1268760"/>
            <a:ext cx="10860905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412776"/>
            <a:ext cx="1201514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348880"/>
            <a:ext cx="1800200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212976"/>
            <a:ext cx="3741638" cy="665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18494"/>
            <a:ext cx="2016224" cy="6657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9322" y="5013176"/>
            <a:ext cx="1800200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68960"/>
            <a:ext cx="10956726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27649"/>
            <a:ext cx="10956726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46203"/>
            <a:ext cx="10956726" cy="665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46" y="5764757"/>
            <a:ext cx="10956726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5375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20" y="1464528"/>
            <a:ext cx="10956726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41" y="2348880"/>
            <a:ext cx="10956726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538" y="3212976"/>
            <a:ext cx="10956726" cy="665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222" y="4182933"/>
            <a:ext cx="10956726" cy="6657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008" y="5026773"/>
            <a:ext cx="10956726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268760"/>
            <a:ext cx="1520627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4552" y="3285486"/>
            <a:ext cx="906488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65104"/>
            <a:ext cx="2016224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4365104"/>
            <a:ext cx="3168352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359083"/>
            <a:ext cx="3096344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678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5400575"/>
            <a:ext cx="1845618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14475"/>
            <a:ext cx="115062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99670"/>
            <a:ext cx="2520280" cy="665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499670"/>
            <a:ext cx="4104456" cy="665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1373" y="3483312"/>
            <a:ext cx="1177727" cy="665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061" y="4509120"/>
            <a:ext cx="7830243" cy="6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3535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2025-08-14T20:13:55Z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