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881312"/>
            <a:ext cx="89058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81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009" y="1412776"/>
            <a:ext cx="166037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348880"/>
            <a:ext cx="266429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284984"/>
            <a:ext cx="2232248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486" y="4425330"/>
            <a:ext cx="3234762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348576"/>
            <a:ext cx="345638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348880"/>
            <a:ext cx="446449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5" y="3311674"/>
            <a:ext cx="7058769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91827"/>
            <a:ext cx="511256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484784"/>
            <a:ext cx="704231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775"/>
            <a:ext cx="115919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22" y="3429000"/>
            <a:ext cx="1097874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02387"/>
            <a:ext cx="961058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60848"/>
            <a:ext cx="100091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6952"/>
            <a:ext cx="388843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50" y="4941168"/>
            <a:ext cx="1097874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82595"/>
            <a:ext cx="1097874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780928"/>
            <a:ext cx="92025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77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695" y="2276872"/>
            <a:ext cx="9767913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95" y="2966101"/>
            <a:ext cx="1097874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35" y="3068960"/>
            <a:ext cx="1097874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35" y="4077072"/>
            <a:ext cx="1097874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35" y="5012504"/>
            <a:ext cx="1097874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47936"/>
            <a:ext cx="1097874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95" y="1268760"/>
            <a:ext cx="1097874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46" y="2210972"/>
            <a:ext cx="1097874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7312"/>
            <a:ext cx="11772900" cy="41433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9550" y="5500687"/>
            <a:ext cx="11772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388254"/>
            <a:ext cx="1283841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924944"/>
            <a:ext cx="707777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28850"/>
            <a:ext cx="1097280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2564904"/>
            <a:ext cx="136815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555" y="3522857"/>
            <a:ext cx="131984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5805" y="3356992"/>
            <a:ext cx="13907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57350"/>
            <a:ext cx="115633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9000"/>
            <a:ext cx="10390187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402387"/>
            <a:ext cx="367240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09675"/>
            <a:ext cx="115824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095625"/>
            <a:ext cx="28803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689" y="3095625"/>
            <a:ext cx="28803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869160"/>
            <a:ext cx="2363961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132856"/>
            <a:ext cx="28083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4869159"/>
            <a:ext cx="11513170" cy="15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95487"/>
            <a:ext cx="11715750" cy="2867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1988840"/>
            <a:ext cx="116652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140968"/>
            <a:ext cx="2291953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64918"/>
            <a:ext cx="221994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1524" y="5000356"/>
            <a:ext cx="3517084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5917543"/>
            <a:ext cx="221994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199" y="4149080"/>
            <a:ext cx="106394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925" y="3050282"/>
            <a:ext cx="1060941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140399"/>
            <a:ext cx="106094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2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437" y="3212976"/>
            <a:ext cx="36004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550" y="3212976"/>
            <a:ext cx="39657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4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04864"/>
            <a:ext cx="72008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0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89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0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3" y="2132856"/>
            <a:ext cx="2988867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50282"/>
            <a:ext cx="2988867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050282"/>
            <a:ext cx="2988867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49610"/>
            <a:ext cx="73448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0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1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108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86409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839347"/>
            <a:ext cx="64807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797152"/>
            <a:ext cx="122413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649" y="4797152"/>
            <a:ext cx="864096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684" y="5813512"/>
            <a:ext cx="1044116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5777676"/>
            <a:ext cx="864096" cy="666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866" y="5738056"/>
            <a:ext cx="86409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9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38275"/>
            <a:ext cx="11506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3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775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412776"/>
            <a:ext cx="144016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438929"/>
            <a:ext cx="144016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284984"/>
            <a:ext cx="1512168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221088"/>
            <a:ext cx="1512168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5257686"/>
            <a:ext cx="151216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254627"/>
            <a:ext cx="1512168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204864"/>
            <a:ext cx="424847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194298"/>
            <a:ext cx="158417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888" y="4171510"/>
            <a:ext cx="1231448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124" y="5175423"/>
            <a:ext cx="266429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93096"/>
            <a:ext cx="104965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1196752"/>
            <a:ext cx="122413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186186"/>
            <a:ext cx="4991944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157015"/>
            <a:ext cx="108012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4245171"/>
            <a:ext cx="2664296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5265883"/>
            <a:ext cx="266429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76375"/>
            <a:ext cx="112680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492896"/>
            <a:ext cx="4896544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980" y="3443579"/>
            <a:ext cx="234026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498202"/>
            <a:ext cx="266429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29775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327077"/>
            <a:ext cx="208823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48880"/>
            <a:ext cx="302433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83099"/>
            <a:ext cx="388843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2025-08-14T20:06:57Z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