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24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76872"/>
            <a:ext cx="944880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225" y="3717032"/>
            <a:ext cx="40195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3068960"/>
            <a:ext cx="114395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4221088"/>
            <a:ext cx="114681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9712"/>
            <a:ext cx="117252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4160375"/>
            <a:ext cx="114490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780928"/>
            <a:ext cx="3096344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789040"/>
            <a:ext cx="403244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740692"/>
            <a:ext cx="403244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209800"/>
            <a:ext cx="10763250" cy="243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564904"/>
            <a:ext cx="2664296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270" y="3558451"/>
            <a:ext cx="403244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28800"/>
            <a:ext cx="1073467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844824"/>
            <a:ext cx="2808312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852936"/>
            <a:ext cx="403244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853702"/>
            <a:ext cx="4032448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808176"/>
            <a:ext cx="403244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0393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05373"/>
            <a:ext cx="100393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96" y="2276872"/>
            <a:ext cx="1004053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96" y="3275831"/>
            <a:ext cx="10040538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96" y="4283943"/>
            <a:ext cx="10040538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96" y="5282203"/>
            <a:ext cx="712998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39475" cy="470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149080"/>
            <a:ext cx="10175379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5157192"/>
            <a:ext cx="10081121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584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28664"/>
            <a:ext cx="10125075" cy="167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90" y="1275768"/>
            <a:ext cx="10113353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235089"/>
            <a:ext cx="10269091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90" y="3240039"/>
            <a:ext cx="10113353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05" y="4581128"/>
            <a:ext cx="1096377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05" y="5589240"/>
            <a:ext cx="1096377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28762"/>
            <a:ext cx="109537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28762"/>
            <a:ext cx="1096377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49" y="2564904"/>
            <a:ext cx="1096377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45" y="3588801"/>
            <a:ext cx="1096377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67" y="4526736"/>
            <a:ext cx="1096377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430" y="3333842"/>
            <a:ext cx="1096377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430" y="4327821"/>
            <a:ext cx="1096377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430" y="5337159"/>
            <a:ext cx="1096377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84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9237"/>
            <a:ext cx="11049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2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56792"/>
            <a:ext cx="109823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75631"/>
            <a:ext cx="1096377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15" y="2492896"/>
            <a:ext cx="1096377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51" y="3510161"/>
            <a:ext cx="1096377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66" y="4527426"/>
            <a:ext cx="1096377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66" y="5543283"/>
            <a:ext cx="1096377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7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28725"/>
            <a:ext cx="11563350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231619"/>
            <a:ext cx="9361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340768"/>
            <a:ext cx="115212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276872"/>
            <a:ext cx="93610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2664" y="2276871"/>
            <a:ext cx="2465824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157192"/>
            <a:ext cx="9361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221088"/>
            <a:ext cx="72206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47825"/>
            <a:ext cx="73437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140968"/>
            <a:ext cx="10875193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353" y="4087015"/>
            <a:ext cx="10875193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5073741"/>
            <a:ext cx="10875193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353" y="6037422"/>
            <a:ext cx="10875193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2025-08-13T19:43:08Z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