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847975"/>
            <a:ext cx="1177290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12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9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84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0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93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7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695" y="4869160"/>
            <a:ext cx="1086269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695" y="5777061"/>
            <a:ext cx="1086269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63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362" y="3284984"/>
            <a:ext cx="10925175" cy="152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1367142"/>
            <a:ext cx="1086269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2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14500"/>
            <a:ext cx="109728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708" y="1628800"/>
            <a:ext cx="1086269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654" y="2564904"/>
            <a:ext cx="1086269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08" y="3457868"/>
            <a:ext cx="10862692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654" y="4350832"/>
            <a:ext cx="1086269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50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4493"/>
            <a:ext cx="114776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67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7463"/>
            <a:ext cx="11242731" cy="554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775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4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347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963" y="1579942"/>
            <a:ext cx="1086269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14" y="2492896"/>
            <a:ext cx="1086269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72" y="3405850"/>
            <a:ext cx="10862692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318804"/>
            <a:ext cx="1086269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95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94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489029"/>
            <a:ext cx="1086269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95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8760"/>
            <a:ext cx="1086269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72" y="2204864"/>
            <a:ext cx="1086269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834" y="3092110"/>
            <a:ext cx="10862692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89" y="4006954"/>
            <a:ext cx="10862692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915460"/>
            <a:ext cx="10862692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851564"/>
            <a:ext cx="1086269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90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9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1412776"/>
            <a:ext cx="136815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6992"/>
            <a:ext cx="136815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46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8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363247"/>
            <a:ext cx="100811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311828"/>
            <a:ext cx="864096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36242"/>
            <a:ext cx="720080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236242"/>
            <a:ext cx="720080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183979"/>
            <a:ext cx="720080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183979"/>
            <a:ext cx="72008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30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695" y="4365104"/>
            <a:ext cx="1086269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012" y="5373216"/>
            <a:ext cx="1086269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132856"/>
            <a:ext cx="72008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3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393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60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2025-08-14T19:37:02Z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