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14650"/>
            <a:ext cx="6648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869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768583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80" y="2147205"/>
            <a:ext cx="1076858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047503"/>
            <a:ext cx="18002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560" y="2026133"/>
            <a:ext cx="864096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24944"/>
            <a:ext cx="864096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924943"/>
            <a:ext cx="1584176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926723"/>
            <a:ext cx="1944216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934402"/>
            <a:ext cx="2088232" cy="73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696" y="3827735"/>
            <a:ext cx="3120116" cy="733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726742"/>
            <a:ext cx="2880320" cy="733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404" y="4717851"/>
            <a:ext cx="2431964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076858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843" y="3789040"/>
            <a:ext cx="10768583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96" y="4653136"/>
            <a:ext cx="10943502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96" y="5532698"/>
            <a:ext cx="1076858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55" y="2096361"/>
            <a:ext cx="10879938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70" y="2937764"/>
            <a:ext cx="1076858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0899"/>
            <a:ext cx="11477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2060848"/>
            <a:ext cx="648072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1076858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2996952"/>
            <a:ext cx="10943906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990" y="3861048"/>
            <a:ext cx="1076858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739" y="2983607"/>
            <a:ext cx="10552559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728" y="3893468"/>
            <a:ext cx="1055255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738" y="4746381"/>
            <a:ext cx="10552559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737" y="5625208"/>
            <a:ext cx="1055255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44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52343"/>
            <a:ext cx="10672192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264509"/>
            <a:ext cx="1055255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491" y="2996952"/>
            <a:ext cx="10552559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503" y="3861048"/>
            <a:ext cx="1055255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78" y="4779788"/>
            <a:ext cx="10552559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654613"/>
            <a:ext cx="1055255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965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340768"/>
            <a:ext cx="10552559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199509"/>
            <a:ext cx="10552559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98" y="3075634"/>
            <a:ext cx="1055255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517232"/>
            <a:ext cx="5688632" cy="66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96952"/>
            <a:ext cx="936104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782" y="2990831"/>
            <a:ext cx="936104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987270"/>
            <a:ext cx="936104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2357" y="2987269"/>
            <a:ext cx="936104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916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1340768"/>
            <a:ext cx="7776864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23975"/>
            <a:ext cx="115347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725144"/>
            <a:ext cx="2232248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167" y="4725144"/>
            <a:ext cx="248766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9913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12976"/>
            <a:ext cx="100774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746" y="3055615"/>
            <a:ext cx="3057053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3085663"/>
            <a:ext cx="2991719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2550"/>
            <a:ext cx="10858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