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8" r:id="rId35"/>
    <p:sldId id="359" r:id="rId36"/>
    <p:sldId id="360" r:id="rId37"/>
    <p:sldId id="361" r:id="rId38"/>
    <p:sldId id="362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786062"/>
            <a:ext cx="10629900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62100"/>
            <a:ext cx="113919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87050" cy="469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844824"/>
            <a:ext cx="1372863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832223"/>
            <a:ext cx="1372863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149080"/>
            <a:ext cx="1372863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185547"/>
            <a:ext cx="1372863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950" y="2554560"/>
            <a:ext cx="10648950" cy="4114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4820302"/>
            <a:ext cx="360040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5787911"/>
            <a:ext cx="36004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84784"/>
            <a:ext cx="1064895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1700808"/>
            <a:ext cx="144016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6338" y="2633402"/>
            <a:ext cx="2024139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3470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204864"/>
            <a:ext cx="10881122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946" y="3150317"/>
            <a:ext cx="10881122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946" y="4086421"/>
            <a:ext cx="10881122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946" y="5049868"/>
            <a:ext cx="10881122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169" y="6029861"/>
            <a:ext cx="10881122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0675"/>
            <a:ext cx="114776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12118"/>
            <a:ext cx="114014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3224551"/>
            <a:ext cx="114681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00175"/>
            <a:ext cx="117062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4293096"/>
            <a:ext cx="114490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15" y="5131484"/>
            <a:ext cx="60674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3212976"/>
            <a:ext cx="10881122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4149080"/>
            <a:ext cx="10881122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5108612"/>
            <a:ext cx="10881122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195" y="6053733"/>
            <a:ext cx="10881122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28" y="1460400"/>
            <a:ext cx="10881122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3212976"/>
            <a:ext cx="10881122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49080"/>
            <a:ext cx="10881122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06" y="5145223"/>
            <a:ext cx="10881122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050437"/>
            <a:ext cx="10881122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1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0422" y="6027085"/>
            <a:ext cx="10612123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6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469" y="1298918"/>
            <a:ext cx="10612123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050235"/>
            <a:ext cx="10612123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61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268760"/>
            <a:ext cx="10612123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085184"/>
            <a:ext cx="10612123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080" y="6021288"/>
            <a:ext cx="10612123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86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394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670" y="1415670"/>
            <a:ext cx="10612123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10612123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670" y="3284984"/>
            <a:ext cx="10612123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31334"/>
            <a:ext cx="10612123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19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21600"/>
            <a:ext cx="114966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276872"/>
            <a:ext cx="1152129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288891"/>
            <a:ext cx="1368152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1" y="3169915"/>
            <a:ext cx="1152129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242917"/>
            <a:ext cx="1152129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059835"/>
            <a:ext cx="1152129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3927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3212976"/>
            <a:ext cx="114585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28725"/>
            <a:ext cx="11506200" cy="562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233175"/>
            <a:ext cx="8260879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527" y="4195380"/>
            <a:ext cx="10925175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68767"/>
            <a:ext cx="10925175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527" y="6159526"/>
            <a:ext cx="109251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76387"/>
            <a:ext cx="1092517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85516"/>
            <a:ext cx="1092517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2564904"/>
            <a:ext cx="1092517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77" y="3533614"/>
            <a:ext cx="10925175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77" y="4533056"/>
            <a:ext cx="17381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2025-08-13T16:26:04Z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