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2650" y="2895600"/>
            <a:ext cx="7886700" cy="106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817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8760"/>
            <a:ext cx="1147762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462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0768"/>
            <a:ext cx="1143000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229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8760"/>
            <a:ext cx="11477625" cy="3381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237" y="4941168"/>
            <a:ext cx="11439525" cy="15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241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68760"/>
            <a:ext cx="11487150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830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433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149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23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12776"/>
            <a:ext cx="11468100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57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870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647825"/>
            <a:ext cx="1168717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610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525" y="2204864"/>
            <a:ext cx="11410950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016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84784"/>
            <a:ext cx="1156335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686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503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8279" y="4725144"/>
            <a:ext cx="10914509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4291" y="5600815"/>
            <a:ext cx="10914509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823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077575" cy="2505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805" y="1403091"/>
            <a:ext cx="10914509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805" y="2267719"/>
            <a:ext cx="10914509" cy="657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805" y="3127510"/>
            <a:ext cx="10914509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642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62075"/>
            <a:ext cx="11506200" cy="4133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2996952"/>
            <a:ext cx="10914509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4591" y="3861048"/>
            <a:ext cx="10914509" cy="657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4725144"/>
            <a:ext cx="10914509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160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501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3641" y="2996952"/>
            <a:ext cx="10914509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9653" y="3850605"/>
            <a:ext cx="10914509" cy="657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9450" y="4732142"/>
            <a:ext cx="10914509" cy="6572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2250" y="5565013"/>
            <a:ext cx="10914509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731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508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6304" y="1337538"/>
            <a:ext cx="10914509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2216" y="4797152"/>
            <a:ext cx="10914509" cy="657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6303" y="5662351"/>
            <a:ext cx="10914509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325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058525" cy="2543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5" y="1628800"/>
            <a:ext cx="10914509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5" y="2492896"/>
            <a:ext cx="10914509" cy="657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464" y="3332435"/>
            <a:ext cx="10914509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859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220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68760"/>
            <a:ext cx="1146810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753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95400"/>
            <a:ext cx="11506200" cy="4267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1196752"/>
            <a:ext cx="3888432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3907348"/>
            <a:ext cx="4918314" cy="657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3" y="4817888"/>
            <a:ext cx="8496945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22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81112"/>
            <a:ext cx="11515725" cy="4295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7" y="4820302"/>
            <a:ext cx="3096344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1984" y="4792587"/>
            <a:ext cx="2376264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976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887075" cy="506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976224"/>
            <a:ext cx="10914509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137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096500" cy="2486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316577"/>
            <a:ext cx="10914509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775" y="3212976"/>
            <a:ext cx="10914509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446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700808"/>
            <a:ext cx="11525250" cy="211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817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2025-08-13T17:04:05Z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