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5" r:id="rId3"/>
    <p:sldId id="326" r:id="rId4"/>
    <p:sldId id="324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400300"/>
            <a:ext cx="102489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57" y="1412776"/>
            <a:ext cx="118872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3" y="3544550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8841" y="4293096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9" y="2924944"/>
            <a:ext cx="116967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7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33502" y="5603754"/>
            <a:ext cx="5760639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2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5" y="1369796"/>
            <a:ext cx="4896544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64109" y="2060848"/>
            <a:ext cx="1224137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015879" y="2786811"/>
            <a:ext cx="3960441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9278" y="4984710"/>
            <a:ext cx="11089232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7086" y="5694028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32856"/>
            <a:ext cx="216023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958386" y="2132856"/>
            <a:ext cx="216025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992544" y="2924944"/>
            <a:ext cx="576065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0737" y="2650864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0737" y="3358482"/>
            <a:ext cx="1108923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1287" y="4066100"/>
            <a:ext cx="1108923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74057" y="5481336"/>
            <a:ext cx="11756462" cy="119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3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27" y="3284984"/>
            <a:ext cx="118491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16" y="1412776"/>
            <a:ext cx="118300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0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10" y="1412776"/>
            <a:ext cx="11763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5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1" y="4221088"/>
            <a:ext cx="118014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43472" y="4293096"/>
            <a:ext cx="64807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4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474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19536" y="4293096"/>
            <a:ext cx="1000911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4996518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1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04112" y="2067399"/>
            <a:ext cx="432049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2618" y="5056718"/>
            <a:ext cx="1108923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2328" y="5804125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1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5380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9928" y="1556792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3015" y="2276872"/>
            <a:ext cx="1108923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9928" y="2996952"/>
            <a:ext cx="1108923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9928" y="3717032"/>
            <a:ext cx="11089232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7644" y="4480654"/>
            <a:ext cx="11089232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4540" y="5214688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44842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17118"/>
            <a:ext cx="11706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6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3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9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1577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351583" y="4149080"/>
            <a:ext cx="878843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9975" y="4293096"/>
            <a:ext cx="136815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992542" y="4293096"/>
            <a:ext cx="576065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88088" y="5666032"/>
            <a:ext cx="72008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63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06" y="3501008"/>
            <a:ext cx="11772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8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3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6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1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8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25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8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9975" y="2103828"/>
            <a:ext cx="604867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2852936"/>
            <a:ext cx="864097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15679" y="2838422"/>
            <a:ext cx="3312368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96196" y="2838422"/>
            <a:ext cx="3816427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5013176"/>
            <a:ext cx="11089232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6297" y="5761506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7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7020" y="1412776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7020" y="2132856"/>
            <a:ext cx="1108923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35458" y="2852936"/>
            <a:ext cx="1108923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5013176"/>
            <a:ext cx="11089232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635" y="5768461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24" y="1412776"/>
            <a:ext cx="1170622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23592" y="4365104"/>
            <a:ext cx="792088" cy="528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46437" y="1454877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70101" y="2204864"/>
            <a:ext cx="1108923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8694" y="2924944"/>
            <a:ext cx="1108923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7566" y="5085184"/>
            <a:ext cx="11089232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5596" y="5817531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7009" y="1412776"/>
            <a:ext cx="11089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7009" y="2132856"/>
            <a:ext cx="110892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9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4203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30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1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6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2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0203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40968"/>
            <a:ext cx="118205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79776" y="1556792"/>
            <a:ext cx="504057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7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2924944"/>
            <a:ext cx="5976665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3645024"/>
            <a:ext cx="5976665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3" y="4365104"/>
            <a:ext cx="5976666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5085184"/>
            <a:ext cx="6192689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1512" y="5805264"/>
            <a:ext cx="5976666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4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50" y="1412776"/>
            <a:ext cx="118110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9455" y="4192622"/>
            <a:ext cx="1072919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1" y="4909597"/>
            <a:ext cx="11434758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4028" y="5636827"/>
            <a:ext cx="1133412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0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412776"/>
            <a:ext cx="11725275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27448" y="4682164"/>
            <a:ext cx="6048672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00882" y="5416196"/>
            <a:ext cx="496855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387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6579518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32994" y="4293096"/>
            <a:ext cx="5279629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78056" y="5009296"/>
            <a:ext cx="5734567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98633" y="5725496"/>
            <a:ext cx="571399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5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55" y="1427289"/>
            <a:ext cx="10982325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1283273"/>
            <a:ext cx="5820287" cy="5782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2032382"/>
            <a:ext cx="5718458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2745318"/>
            <a:ext cx="5718456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3469726"/>
            <a:ext cx="5718458" cy="5282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4187280"/>
            <a:ext cx="5724949" cy="528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13422" y="4907461"/>
            <a:ext cx="5616624" cy="5282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05097" y="5641651"/>
            <a:ext cx="5728060" cy="528294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flipV="1">
            <a:off x="551384" y="1268760"/>
            <a:ext cx="0" cy="1585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1384" y="1268760"/>
            <a:ext cx="109097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1461138" y="1283273"/>
            <a:ext cx="0" cy="9935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97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06" y="4955629"/>
            <a:ext cx="117538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7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7054" y="4236164"/>
            <a:ext cx="11460148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7054" y="4937774"/>
            <a:ext cx="11460148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9595" y="5668865"/>
            <a:ext cx="11460148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6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376" y="1349333"/>
            <a:ext cx="11460148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376" y="4282810"/>
            <a:ext cx="11460148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1384" y="5002890"/>
            <a:ext cx="11460148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0631" y="5718711"/>
            <a:ext cx="11460148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7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27448" y="1372434"/>
            <a:ext cx="10817746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8195" y="2132856"/>
            <a:ext cx="11460148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2384" y="2852936"/>
            <a:ext cx="11460148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6767" y="3576976"/>
            <a:ext cx="11265765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7054" y="4308734"/>
            <a:ext cx="11460148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4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733256"/>
            <a:ext cx="9144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91342" y="1988840"/>
            <a:ext cx="1185862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5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55" y="2204864"/>
            <a:ext cx="11763375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3391" y="1315271"/>
            <a:ext cx="540060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91743" y="4290839"/>
            <a:ext cx="2376264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72837" y="5741531"/>
            <a:ext cx="365115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6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8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6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1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776537"/>
            <a:ext cx="117633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668762" y="1408517"/>
            <a:ext cx="3507357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03912" y="2843212"/>
            <a:ext cx="3507357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13970" y="4322124"/>
            <a:ext cx="3507357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23718" y="4321449"/>
            <a:ext cx="3507357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87488" y="1360737"/>
            <a:ext cx="180020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9855" y="1346223"/>
            <a:ext cx="424847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9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38" y="1412776"/>
            <a:ext cx="118110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43984" y="4278582"/>
            <a:ext cx="3507357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91470" y="5733256"/>
            <a:ext cx="2304256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32304" y="5733256"/>
            <a:ext cx="252028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2025-08-14T14:15:54Z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