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2976562"/>
            <a:ext cx="609600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663892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81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6825"/>
            <a:ext cx="1151572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6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91743"/>
            <a:ext cx="11430000" cy="549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1" y="4221088"/>
            <a:ext cx="864096" cy="6465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4221088"/>
            <a:ext cx="1080120" cy="6465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4635" y="4221088"/>
            <a:ext cx="1080120" cy="6465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2498" y="6067165"/>
            <a:ext cx="805070" cy="6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229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19250"/>
            <a:ext cx="116109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24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00200"/>
            <a:ext cx="10953750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855" y="1600200"/>
            <a:ext cx="10948263" cy="6465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855" y="2543242"/>
            <a:ext cx="10948263" cy="6465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132" y="3486284"/>
            <a:ext cx="10948263" cy="6465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859" y="4510608"/>
            <a:ext cx="10948263" cy="6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3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1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542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4221088"/>
            <a:ext cx="1080120" cy="6465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4216617"/>
            <a:ext cx="1080120" cy="6465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4216617"/>
            <a:ext cx="1080120" cy="6465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6051426"/>
            <a:ext cx="1080120" cy="6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2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547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085184"/>
            <a:ext cx="720080" cy="6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53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703897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22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03485"/>
            <a:ext cx="1148715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7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6058504"/>
            <a:ext cx="1080120" cy="6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3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6964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276872"/>
            <a:ext cx="110109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4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547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204864"/>
            <a:ext cx="1080120" cy="6465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5085184"/>
            <a:ext cx="1080120" cy="6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817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2025-08-14T17:39:54Z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