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3" r:id="rId40"/>
    <p:sldId id="364" r:id="rId41"/>
    <p:sldId id="365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0" y="2933700"/>
            <a:ext cx="693420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72800" cy="541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204864"/>
            <a:ext cx="3248050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2204864"/>
            <a:ext cx="3248050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1550" y="4146637"/>
            <a:ext cx="4142442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5984005"/>
            <a:ext cx="324805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81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15650" cy="535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5192" y="2204864"/>
            <a:ext cx="4551287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140968"/>
            <a:ext cx="4392488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9627" y="5085184"/>
            <a:ext cx="324805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6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539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140968"/>
            <a:ext cx="3248050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3140968"/>
            <a:ext cx="3248050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4396" y="3140968"/>
            <a:ext cx="576064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077072"/>
            <a:ext cx="2520280" cy="590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5013176"/>
            <a:ext cx="3248050" cy="5905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5946862"/>
            <a:ext cx="324805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229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5334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212976"/>
            <a:ext cx="3248050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3222545"/>
            <a:ext cx="3248050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5062034"/>
            <a:ext cx="4464496" cy="590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5062034"/>
            <a:ext cx="3741638" cy="5905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949280"/>
            <a:ext cx="792088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241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96600" cy="532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1364472"/>
            <a:ext cx="799778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688" y="2276872"/>
            <a:ext cx="3633079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2276872"/>
            <a:ext cx="4176464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998690"/>
            <a:ext cx="4248472" cy="590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4974441"/>
            <a:ext cx="2183632" cy="5905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688" y="5949280"/>
            <a:ext cx="2408944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3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5013176"/>
            <a:ext cx="3744416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999" y="5911997"/>
            <a:ext cx="324805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43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63275" cy="532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3212976"/>
            <a:ext cx="3248050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3212976"/>
            <a:ext cx="576064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149080"/>
            <a:ext cx="2448272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5949280"/>
            <a:ext cx="2736304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149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06125" cy="526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447" y="2132856"/>
            <a:ext cx="1185045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068960"/>
            <a:ext cx="3384376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5877272"/>
            <a:ext cx="4464496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2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526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212976"/>
            <a:ext cx="3248050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5070698"/>
            <a:ext cx="4032448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3778" y="5042983"/>
            <a:ext cx="4332782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4431" y="5984005"/>
            <a:ext cx="185990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57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06125" cy="525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268760"/>
            <a:ext cx="1152128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2204864"/>
            <a:ext cx="3384376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0822" y="4083291"/>
            <a:ext cx="5367626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5900422"/>
            <a:ext cx="324805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870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73909"/>
            <a:ext cx="11477625" cy="5514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2204864"/>
            <a:ext cx="4464496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212976"/>
            <a:ext cx="4248472" cy="590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5157192"/>
            <a:ext cx="3248050" cy="5905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06861" y="5157192"/>
            <a:ext cx="511746" cy="5905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6093296"/>
            <a:ext cx="252028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1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3470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605" y="3140968"/>
            <a:ext cx="10887075" cy="3429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1544" y="2190378"/>
            <a:ext cx="3248050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4718" y="2187024"/>
            <a:ext cx="3248050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7648" y="4077072"/>
            <a:ext cx="5112568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016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5334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4134594"/>
            <a:ext cx="3248050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5949280"/>
            <a:ext cx="324805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6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96600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4134594"/>
            <a:ext cx="1103512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085184"/>
            <a:ext cx="1944216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5995580"/>
            <a:ext cx="4320480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5995580"/>
            <a:ext cx="2471664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82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06125" cy="522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40768"/>
            <a:ext cx="1944216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276872"/>
            <a:ext cx="3248050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2276872"/>
            <a:ext cx="3248050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013176"/>
            <a:ext cx="4176464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4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01375" cy="434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7" y="1471205"/>
            <a:ext cx="5096719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348880"/>
            <a:ext cx="1152128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6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2204864"/>
            <a:ext cx="4608512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189826"/>
            <a:ext cx="4392488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4130253"/>
            <a:ext cx="3248050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3" y="4130253"/>
            <a:ext cx="1230883" cy="590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038884"/>
            <a:ext cx="1800200" cy="5905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6502" y="5949280"/>
            <a:ext cx="324805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731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53750" cy="442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2276872"/>
            <a:ext cx="3248050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149080"/>
            <a:ext cx="2304256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5085184"/>
            <a:ext cx="4392488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325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551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3140968"/>
            <a:ext cx="4248472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3" y="5070698"/>
            <a:ext cx="1207071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6056013"/>
            <a:ext cx="324805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85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250150"/>
            <a:ext cx="10944225" cy="557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9840" y="1322714"/>
            <a:ext cx="2448272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758" y="2276872"/>
            <a:ext cx="1834833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2276872"/>
            <a:ext cx="4176464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9216" y="4244238"/>
            <a:ext cx="1624025" cy="590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887" y="5229200"/>
            <a:ext cx="2015729" cy="5905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5814" y="5206605"/>
            <a:ext cx="324805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860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2725"/>
            <a:ext cx="11553825" cy="557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7219" y="4183805"/>
            <a:ext cx="3248050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40" y="4158650"/>
            <a:ext cx="1816472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157192"/>
            <a:ext cx="1368152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6116446"/>
            <a:ext cx="3544664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834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80254"/>
            <a:ext cx="11515725" cy="551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212976"/>
            <a:ext cx="3248050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3212976"/>
            <a:ext cx="3248050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6142024"/>
            <a:ext cx="4248472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6142024"/>
            <a:ext cx="4104456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2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23624"/>
            <a:ext cx="10953750" cy="561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291910"/>
            <a:ext cx="648072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6192" y="1217545"/>
            <a:ext cx="4251895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4242" y="3189826"/>
            <a:ext cx="4604245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149080"/>
            <a:ext cx="3248050" cy="590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6364" y="5130873"/>
            <a:ext cx="3248050" cy="5905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6093296"/>
            <a:ext cx="1368152" cy="5905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8114" y="6089636"/>
            <a:ext cx="4182022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724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52550"/>
            <a:ext cx="115728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95462"/>
            <a:ext cx="11563350" cy="3267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2132856"/>
            <a:ext cx="4320480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133724"/>
            <a:ext cx="4176464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35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38262"/>
            <a:ext cx="11553825" cy="4181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1628800"/>
            <a:ext cx="3248050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2628314"/>
            <a:ext cx="324805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11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62112"/>
            <a:ext cx="11515725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2156006"/>
            <a:ext cx="324805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579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00187"/>
            <a:ext cx="11534775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636912"/>
            <a:ext cx="792088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645024"/>
            <a:ext cx="108012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374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52587"/>
            <a:ext cx="11544300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2132856"/>
            <a:ext cx="3248050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124884"/>
            <a:ext cx="324805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554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50768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335360" y="6309320"/>
            <a:ext cx="1152128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09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50768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335360" y="1484784"/>
            <a:ext cx="1152128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1700808"/>
            <a:ext cx="3248050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2636912"/>
            <a:ext cx="3248050" cy="590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3630538"/>
            <a:ext cx="3248050" cy="5905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4599260"/>
            <a:ext cx="1143744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53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50101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335360" y="6453336"/>
            <a:ext cx="1152128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4581128"/>
            <a:ext cx="3104034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7396" y="4584242"/>
            <a:ext cx="2223220" cy="590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0285" y="5587031"/>
            <a:ext cx="799778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52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553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212976"/>
            <a:ext cx="3248050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1076" y="3212976"/>
            <a:ext cx="3248050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4149080"/>
            <a:ext cx="3248050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6093296"/>
            <a:ext cx="3248050" cy="590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6089737"/>
            <a:ext cx="324805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53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42005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335360" y="1628800"/>
            <a:ext cx="1152128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35360" y="5829325"/>
            <a:ext cx="1152128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1844824"/>
            <a:ext cx="5832648" cy="5905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4923466"/>
            <a:ext cx="1224136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812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00808"/>
            <a:ext cx="11591925" cy="40005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07368" y="1700808"/>
            <a:ext cx="1144927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1844824"/>
            <a:ext cx="3104034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1844824"/>
            <a:ext cx="432048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200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66875"/>
            <a:ext cx="11506200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4494" y="1651950"/>
            <a:ext cx="3248050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636912"/>
            <a:ext cx="324805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22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552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2204864"/>
            <a:ext cx="4392488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30855" y="2204864"/>
            <a:ext cx="727770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212976"/>
            <a:ext cx="3888432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719" y="5157192"/>
            <a:ext cx="1951906" cy="590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6093296"/>
            <a:ext cx="2960018" cy="5905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9174" y="6091290"/>
            <a:ext cx="413313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7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57185"/>
            <a:ext cx="11487150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6093296"/>
            <a:ext cx="2895600" cy="71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7808" y="2204864"/>
            <a:ext cx="3248050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3691" y="2196972"/>
            <a:ext cx="3248050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36560" y="4149080"/>
            <a:ext cx="703015" cy="590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9758" y="5084941"/>
            <a:ext cx="3824114" cy="5905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5084941"/>
            <a:ext cx="3960440" cy="5905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83813" y="5084941"/>
            <a:ext cx="655762" cy="5905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1223" y="6093296"/>
            <a:ext cx="2624497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13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2420888"/>
            <a:ext cx="3248050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2416323"/>
            <a:ext cx="3248050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388444"/>
            <a:ext cx="324805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4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5835"/>
            <a:ext cx="11496675" cy="534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4149080"/>
            <a:ext cx="432048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817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2025-08-14T20:13:16Z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