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2824162"/>
            <a:ext cx="7658100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5334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58" y="1340768"/>
            <a:ext cx="1728193" cy="6303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7" y="2276872"/>
            <a:ext cx="1368152" cy="6303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013176"/>
            <a:ext cx="864096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191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9923" y="3068960"/>
            <a:ext cx="864096" cy="6303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967824"/>
            <a:ext cx="2088232" cy="6303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835" y="3950767"/>
            <a:ext cx="2952328" cy="6303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4863721"/>
            <a:ext cx="2520280" cy="6303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733256"/>
            <a:ext cx="2952328" cy="6303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1931" y="5733256"/>
            <a:ext cx="720080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0612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634" y="4221088"/>
            <a:ext cx="10944225" cy="2505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1252399"/>
            <a:ext cx="1800200" cy="6303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1252398"/>
            <a:ext cx="2952328" cy="6303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4" y="2132856"/>
            <a:ext cx="2952328" cy="6303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5500" y="3085258"/>
            <a:ext cx="2952328" cy="6303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0250" y="5059887"/>
            <a:ext cx="2952328" cy="6303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4" y="5102895"/>
            <a:ext cx="2952328" cy="6303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5966991"/>
            <a:ext cx="2952328" cy="63036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1904" y="5941694"/>
            <a:ext cx="2952328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204864"/>
            <a:ext cx="3218509" cy="6303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086671"/>
            <a:ext cx="3218509" cy="6303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063912"/>
            <a:ext cx="3218509" cy="6303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0769" y="3063912"/>
            <a:ext cx="1359768" cy="6303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976475"/>
            <a:ext cx="1359768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10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045810"/>
            <a:ext cx="9713540" cy="6303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927617"/>
            <a:ext cx="4032448" cy="6303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713684"/>
            <a:ext cx="11022372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07745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516695"/>
            <a:ext cx="2232248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90" y="4509120"/>
            <a:ext cx="11022372" cy="6303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90" y="5390927"/>
            <a:ext cx="11022372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02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266" y="1396526"/>
            <a:ext cx="11022372" cy="6303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656" y="2251164"/>
            <a:ext cx="11022372" cy="6303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656" y="3140527"/>
            <a:ext cx="11022372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7757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456" y="1484784"/>
            <a:ext cx="10640119" cy="6303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203" y="2348880"/>
            <a:ext cx="11022372" cy="6303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253837"/>
            <a:ext cx="11022372" cy="6303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455" y="4166791"/>
            <a:ext cx="2043121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00162"/>
            <a:ext cx="11487150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3063521"/>
            <a:ext cx="10640119" cy="6303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7677" y="3933056"/>
            <a:ext cx="10640119" cy="6303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7677" y="4826880"/>
            <a:ext cx="5062340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71587"/>
            <a:ext cx="114300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4365104"/>
            <a:ext cx="1800200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1772816"/>
            <a:ext cx="1872208" cy="6303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636912"/>
            <a:ext cx="792088" cy="6303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4077072"/>
            <a:ext cx="2160240" cy="6303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4941168"/>
            <a:ext cx="3096344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28812"/>
            <a:ext cx="10706100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2636912"/>
            <a:ext cx="792088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140968"/>
            <a:ext cx="864096" cy="6303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174691"/>
            <a:ext cx="864096" cy="6303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3174691"/>
            <a:ext cx="864096" cy="6303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5964015"/>
            <a:ext cx="360040" cy="6303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5964015"/>
            <a:ext cx="360040" cy="6303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5966991"/>
            <a:ext cx="360040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84984"/>
            <a:ext cx="10666824" cy="6303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4192499"/>
            <a:ext cx="4608513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851" y="3086671"/>
            <a:ext cx="10666824" cy="6303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816" y="4028214"/>
            <a:ext cx="10666824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9657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119" y="1395080"/>
            <a:ext cx="10666824" cy="6303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48880"/>
            <a:ext cx="10666824" cy="6303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119" y="3282191"/>
            <a:ext cx="10666824" cy="6303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190585"/>
            <a:ext cx="4320480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3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662735"/>
            <a:ext cx="1296144" cy="6303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645024"/>
            <a:ext cx="1296144" cy="6303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509120"/>
            <a:ext cx="1296144" cy="6303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4509119"/>
            <a:ext cx="1296144" cy="6303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5390927"/>
            <a:ext cx="1296144" cy="6303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5453948"/>
            <a:ext cx="1296144" cy="6303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520" y="5390927"/>
            <a:ext cx="792088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267970"/>
            <a:ext cx="10486578" cy="6303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195380"/>
            <a:ext cx="10671699" cy="6303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31177"/>
            <a:ext cx="1800200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2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204864"/>
            <a:ext cx="11487150" cy="4102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5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7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24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60120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244305"/>
            <a:ext cx="8639175" cy="1704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2276872"/>
            <a:ext cx="1374898" cy="6303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3230687"/>
            <a:ext cx="1374898" cy="6303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4244305"/>
            <a:ext cx="1374898" cy="6303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8068" y="5163069"/>
            <a:ext cx="1374898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44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43062"/>
            <a:ext cx="1154430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219" y="3501008"/>
            <a:ext cx="10663931" cy="6303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219" y="4437112"/>
            <a:ext cx="5395838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30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212976"/>
            <a:ext cx="288031" cy="6303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3278249"/>
            <a:ext cx="360041" cy="6303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189021"/>
            <a:ext cx="648073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96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965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153650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397971"/>
            <a:ext cx="1440160" cy="6303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435255"/>
            <a:ext cx="1656184" cy="6303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140968"/>
            <a:ext cx="1584176" cy="6303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022775"/>
            <a:ext cx="1296144" cy="6303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3218" y="5750967"/>
            <a:ext cx="4691054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537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92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3356992"/>
            <a:ext cx="10663931" cy="6303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5" y="4293096"/>
            <a:ext cx="7992888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32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204864"/>
            <a:ext cx="11430000" cy="413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87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50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52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87050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1340768"/>
            <a:ext cx="2880320" cy="6303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398" y="2204864"/>
            <a:ext cx="2880320" cy="6303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9007" y="3057324"/>
            <a:ext cx="1368152" cy="6303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3028384"/>
            <a:ext cx="1296144" cy="6303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3024" y="4820302"/>
            <a:ext cx="7955504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1082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132856"/>
            <a:ext cx="4176464" cy="6303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0452" y="3892897"/>
            <a:ext cx="6531892" cy="6303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4765337"/>
            <a:ext cx="2880320" cy="6303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6232" y="5637777"/>
            <a:ext cx="4142255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58215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630" y="4941168"/>
            <a:ext cx="93440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1319398"/>
            <a:ext cx="2880320" cy="6303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60" y="2204864"/>
            <a:ext cx="1584176" cy="6303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3055268"/>
            <a:ext cx="3312368" cy="6303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5006173"/>
            <a:ext cx="2880320" cy="6303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40" y="5006172"/>
            <a:ext cx="2088232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3500"/>
            <a:ext cx="1041082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1333500"/>
            <a:ext cx="720080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0137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2276872"/>
            <a:ext cx="1368152" cy="6303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212976"/>
            <a:ext cx="1368152" cy="6303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4149080"/>
            <a:ext cx="2016224" cy="6303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5021703"/>
            <a:ext cx="3312368" cy="6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2025-08-14T19:52:45Z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