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24" r:id="rId36"/>
    <p:sldId id="358" r:id="rId37"/>
    <p:sldId id="359" r:id="rId38"/>
    <p:sldId id="360" r:id="rId39"/>
    <p:sldId id="361" r:id="rId40"/>
    <p:sldId id="36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1905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412" y="3861048"/>
            <a:ext cx="9401175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250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316728"/>
            <a:ext cx="80962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319732"/>
            <a:ext cx="80962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348880"/>
            <a:ext cx="809625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500262"/>
            <a:ext cx="809625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512282"/>
            <a:ext cx="809625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4598039"/>
            <a:ext cx="809625" cy="6480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642170"/>
            <a:ext cx="809625" cy="6480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5642170"/>
            <a:ext cx="809625" cy="6480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5" y="5578603"/>
            <a:ext cx="80962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9650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274324"/>
            <a:ext cx="80962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274324"/>
            <a:ext cx="80962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276872"/>
            <a:ext cx="809625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356992"/>
            <a:ext cx="809625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356992"/>
            <a:ext cx="809625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199" y="4555827"/>
            <a:ext cx="809625" cy="6480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589240"/>
            <a:ext cx="809625" cy="6480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5479281"/>
            <a:ext cx="80962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988695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204864"/>
            <a:ext cx="809625" cy="7920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276872"/>
            <a:ext cx="80962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4377" y="3318817"/>
            <a:ext cx="809625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3402174"/>
            <a:ext cx="809625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4418410"/>
            <a:ext cx="809625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532137"/>
            <a:ext cx="809625" cy="6480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5532137"/>
            <a:ext cx="80962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6315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581128"/>
            <a:ext cx="9915525" cy="1704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1340768"/>
            <a:ext cx="80962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2440719"/>
            <a:ext cx="809625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256" y="2381225"/>
            <a:ext cx="809625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84" y="3481176"/>
            <a:ext cx="809625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0336" y="3540671"/>
            <a:ext cx="809625" cy="6480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5443" y="4581128"/>
            <a:ext cx="809625" cy="6480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4425" y="5512467"/>
            <a:ext cx="809625" cy="6480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2061" y="5512467"/>
            <a:ext cx="80962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5837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340768"/>
            <a:ext cx="80962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420888"/>
            <a:ext cx="80962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199" y="2341589"/>
            <a:ext cx="809625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478944"/>
            <a:ext cx="809625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370390"/>
            <a:ext cx="809625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6383" y="4493755"/>
            <a:ext cx="809625" cy="6480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5498077"/>
            <a:ext cx="809625" cy="6480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7" y="5490981"/>
            <a:ext cx="80962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04887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484784"/>
            <a:ext cx="809625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564904"/>
            <a:ext cx="80962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2573248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1" y="3517208"/>
            <a:ext cx="809625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1808" y="4653136"/>
            <a:ext cx="809625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653136"/>
            <a:ext cx="809625" cy="6480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746622"/>
            <a:ext cx="809625" cy="6480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6014" y="5746622"/>
            <a:ext cx="809625" cy="6480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2825" y="5662390"/>
            <a:ext cx="80962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19175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412776"/>
            <a:ext cx="8096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492896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492896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539331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9037" y="4581128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0525" y="4581128"/>
            <a:ext cx="809625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6891" y="5591129"/>
            <a:ext cx="809625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5596913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2505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325964"/>
            <a:ext cx="8096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420888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2420218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404840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8052" y="4437112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6134" y="4437112"/>
            <a:ext cx="809625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522887"/>
            <a:ext cx="809625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5415274"/>
            <a:ext cx="809625" cy="70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4410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268760"/>
            <a:ext cx="8096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348880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2348880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1025" y="3404840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1129" y="4437112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4422307"/>
            <a:ext cx="809625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445224"/>
            <a:ext cx="809625" cy="6480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5" y="5439774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7745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340768"/>
            <a:ext cx="8096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340768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420888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457798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3457798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517232"/>
            <a:ext cx="809625" cy="6188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496" y="5517232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04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420888"/>
            <a:ext cx="80962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540857"/>
            <a:ext cx="809625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3429000"/>
            <a:ext cx="809625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7537" y="4581128"/>
            <a:ext cx="809625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5718" y="5589240"/>
            <a:ext cx="809625" cy="6480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7537" y="5560080"/>
            <a:ext cx="80962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429000"/>
            <a:ext cx="9791700" cy="2695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2403429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3400060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4352" y="3429000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4488755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60" y="5548511"/>
            <a:ext cx="809625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136" y="5548511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25050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268760"/>
            <a:ext cx="80962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420888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420888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1" y="3488763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581128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0" y="4581128"/>
            <a:ext cx="809625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589240"/>
            <a:ext cx="809625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496" y="5636436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89647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268760"/>
            <a:ext cx="8096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1340768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348880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199" y="2420888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0701" y="3481040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953" y="4509120"/>
            <a:ext cx="809625" cy="6480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4509120"/>
            <a:ext cx="809625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5609379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3457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340768"/>
            <a:ext cx="809625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412776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492896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557811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557811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622726"/>
            <a:ext cx="809625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5653317"/>
            <a:ext cx="809625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5710120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3457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340768"/>
            <a:ext cx="809625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492896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7709" y="2492896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505126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581128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4581128"/>
            <a:ext cx="809625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4538" y="5593358"/>
            <a:ext cx="809625" cy="71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5837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340768"/>
            <a:ext cx="8096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360687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5" y="2420888"/>
            <a:ext cx="809625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2166" y="2445927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4948" y="3429000"/>
            <a:ext cx="809625" cy="67153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4" y="4581128"/>
            <a:ext cx="809625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4581128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58375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372262"/>
            <a:ext cx="8096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372262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7973" y="3538761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532971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509120"/>
            <a:ext cx="809625" cy="7200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476" y="4534159"/>
            <a:ext cx="809625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6073" y="4550848"/>
            <a:ext cx="809625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2940" y="5683990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1484784"/>
            <a:ext cx="8096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1406986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557811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8271" y="4653136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8064" y="4653136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3251" y="5679696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96315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458404"/>
            <a:ext cx="8096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484784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636912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688637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688637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3604" y="4725144"/>
            <a:ext cx="809625" cy="6480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4706" y="5805264"/>
            <a:ext cx="809625" cy="634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8262" y="5805264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07745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412776"/>
            <a:ext cx="8096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564904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564904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601244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653136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4653136"/>
            <a:ext cx="809625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1" y="5661248"/>
            <a:ext cx="809625" cy="70452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4441" y="5661248"/>
            <a:ext cx="809625" cy="70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48875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346332"/>
            <a:ext cx="80962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420888"/>
            <a:ext cx="80962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420888"/>
            <a:ext cx="809625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7971" y="3501008"/>
            <a:ext cx="809625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7145" y="4509120"/>
            <a:ext cx="809625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4035" y="4509120"/>
            <a:ext cx="809625" cy="6480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5683796"/>
            <a:ext cx="80962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99172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492896"/>
            <a:ext cx="8096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492896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9097" y="3501008"/>
            <a:ext cx="809625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653136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653136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5692864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96475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412776"/>
            <a:ext cx="8096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1412776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492896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0867" y="3529236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529236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552" y="4623470"/>
            <a:ext cx="809625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717034"/>
            <a:ext cx="809625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5681700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0600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412776"/>
            <a:ext cx="8096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492896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2492896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5021" y="3557811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8809" y="3557811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481" y="4581128"/>
            <a:ext cx="809625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5661248"/>
            <a:ext cx="809625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5655458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5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8220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653136"/>
            <a:ext cx="8715375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1346552"/>
            <a:ext cx="809625" cy="6422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2495773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256" y="2482407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0855" y="3575894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8064" y="3497280"/>
            <a:ext cx="809625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4638919"/>
            <a:ext cx="809625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5653015"/>
            <a:ext cx="809625" cy="5760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8021" y="5696580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81075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628800"/>
            <a:ext cx="8096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556122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636912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5396" y="3645247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2518" y="3573239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4653136"/>
            <a:ext cx="809625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5649449"/>
            <a:ext cx="809625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7491" y="5619839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7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81075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1421120"/>
            <a:ext cx="8096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420888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420888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491706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19" y="4437112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3" y="4491474"/>
            <a:ext cx="809625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5491242"/>
            <a:ext cx="809625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92505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484784"/>
            <a:ext cx="809625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628800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564904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544664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7908" y="3616672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4581128"/>
            <a:ext cx="809625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5604544"/>
            <a:ext cx="809625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765" y="5609008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93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9647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1363247"/>
            <a:ext cx="8096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348880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348880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8262" y="3284984"/>
            <a:ext cx="809625" cy="7200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8404" y="4293096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19" y="4335494"/>
            <a:ext cx="809625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5301207"/>
            <a:ext cx="809625" cy="71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34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1552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484784"/>
            <a:ext cx="8096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484784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420888"/>
            <a:ext cx="809625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429000"/>
            <a:ext cx="809625" cy="6578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442464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4400376"/>
            <a:ext cx="809625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340" y="5428592"/>
            <a:ext cx="809625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1" y="5418051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5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96315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420888"/>
            <a:ext cx="8096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2420888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429000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3246" y="4437112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4433882"/>
            <a:ext cx="80962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5445224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45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16317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1412776"/>
            <a:ext cx="80962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412776"/>
            <a:ext cx="80962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564904"/>
            <a:ext cx="809625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627152"/>
            <a:ext cx="809625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627152"/>
            <a:ext cx="809625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0972" y="4689400"/>
            <a:ext cx="809625" cy="6480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790498"/>
            <a:ext cx="809625" cy="6480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8255" y="5724581"/>
            <a:ext cx="80962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441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1340768"/>
            <a:ext cx="8096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342657"/>
            <a:ext cx="80962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390998"/>
            <a:ext cx="80962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408394"/>
            <a:ext cx="80962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396149"/>
            <a:ext cx="8096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13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4412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314168"/>
            <a:ext cx="80962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348880"/>
            <a:ext cx="80962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348880"/>
            <a:ext cx="809625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199" y="3470407"/>
            <a:ext cx="809625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509120"/>
            <a:ext cx="809625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509120"/>
            <a:ext cx="809625" cy="6480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5497931"/>
            <a:ext cx="80962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8220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340768"/>
            <a:ext cx="80962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1412776"/>
            <a:ext cx="80962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420888"/>
            <a:ext cx="809625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569432"/>
            <a:ext cx="809625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7483" y="3605436"/>
            <a:ext cx="809625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0938" y="4581128"/>
            <a:ext cx="809625" cy="6480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729860"/>
            <a:ext cx="809625" cy="6480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5680946"/>
            <a:ext cx="80962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4462"/>
            <a:ext cx="10191750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805264"/>
            <a:ext cx="7991475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1414462"/>
            <a:ext cx="80962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272" y="1484784"/>
            <a:ext cx="809625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2492896"/>
            <a:ext cx="809625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592" y="3573016"/>
            <a:ext cx="809625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3644180"/>
            <a:ext cx="809625" cy="6480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199" y="4719163"/>
            <a:ext cx="809625" cy="6480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0311" y="5874742"/>
            <a:ext cx="809625" cy="6480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3530" y="5803576"/>
            <a:ext cx="80962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90600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276884"/>
            <a:ext cx="80962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348880"/>
            <a:ext cx="80962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3099" y="2405862"/>
            <a:ext cx="809625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492661"/>
            <a:ext cx="809625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509120"/>
            <a:ext cx="809625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4540393"/>
            <a:ext cx="809625" cy="6480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5592357"/>
            <a:ext cx="80962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791700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340768"/>
            <a:ext cx="80962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325742"/>
            <a:ext cx="80962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348880"/>
            <a:ext cx="809625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348880"/>
            <a:ext cx="809625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509531"/>
            <a:ext cx="809625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9705" y="4509120"/>
            <a:ext cx="809625" cy="6480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531378"/>
            <a:ext cx="809625" cy="6480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2940" y="5556173"/>
            <a:ext cx="80962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2025-08-14T20:10:47Z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