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204864"/>
            <a:ext cx="941070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3717032"/>
            <a:ext cx="71247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95450"/>
            <a:ext cx="10934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06" y="1591517"/>
            <a:ext cx="10794154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09347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81" y="3429000"/>
            <a:ext cx="109347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0934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479949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254" y="4051364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816" y="4987468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39" y="4048869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39" y="5023680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39" y="5921077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680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12565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09762"/>
            <a:ext cx="117157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9244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32856"/>
            <a:ext cx="114109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442" y="4036548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566" y="4975893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442" y="5910693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223" y="4149080"/>
            <a:ext cx="1063942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2226592"/>
            <a:ext cx="84970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024" y="5013176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304" y="5921077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394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1375493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2286046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3196599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279" y="4044543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1992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880155"/>
            <a:ext cx="10653608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013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44" y="1257185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32" y="2176661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30" y="3088432"/>
            <a:ext cx="10653608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28" y="4048869"/>
            <a:ext cx="10653608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93" y="4972598"/>
            <a:ext cx="10653608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93" y="5884369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7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450" y="5440171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9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78" y="1268760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07" y="2204864"/>
            <a:ext cx="10653608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14" y="3127409"/>
            <a:ext cx="10653608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14" y="4035018"/>
            <a:ext cx="10653608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78" y="4942627"/>
            <a:ext cx="10653608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660" y="5847290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680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2" y="1375493"/>
            <a:ext cx="106536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68" y="2320677"/>
            <a:ext cx="1065360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0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996952"/>
            <a:ext cx="122413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040757"/>
            <a:ext cx="122413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149352"/>
            <a:ext cx="1224136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013176"/>
            <a:ext cx="122413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52" y="3080535"/>
            <a:ext cx="109347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53922"/>
            <a:ext cx="10934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10" y="3284984"/>
            <a:ext cx="1089660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25" y="1275693"/>
            <a:ext cx="109347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10" y="2199017"/>
            <a:ext cx="109347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10" y="3181208"/>
            <a:ext cx="1093470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10" y="4120906"/>
            <a:ext cx="1093470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10" y="5068556"/>
            <a:ext cx="10934700" cy="67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6000870"/>
            <a:ext cx="10934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975893"/>
            <a:ext cx="24482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156" y="5921077"/>
            <a:ext cx="250976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068960"/>
            <a:ext cx="93610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2025-08-14T19:58:30Z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