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8" r:id="rId30"/>
    <p:sldId id="359" r:id="rId31"/>
    <p:sldId id="360" r:id="rId32"/>
    <p:sldId id="361" r:id="rId33"/>
    <p:sldId id="362" r:id="rId34"/>
    <p:sldId id="363" r:id="rId35"/>
    <p:sldId id="364" r:id="rId36"/>
    <p:sldId id="365" r:id="rId37"/>
    <p:sldId id="366" r:id="rId38"/>
    <p:sldId id="367" r:id="rId39"/>
    <p:sldId id="368" r:id="rId40"/>
    <p:sldId id="369" r:id="rId41"/>
    <p:sldId id="370" r:id="rId42"/>
    <p:sldId id="352" r:id="rId43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850" y="2990850"/>
            <a:ext cx="697230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81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6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22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24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5589240"/>
            <a:ext cx="11477625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30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43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14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2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57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648" y="2492896"/>
            <a:ext cx="10941314" cy="6657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0686" y="5589240"/>
            <a:ext cx="10641276" cy="6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870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1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461" y="1389626"/>
            <a:ext cx="10941314" cy="6657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643" y="4437112"/>
            <a:ext cx="10941314" cy="6657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517232"/>
            <a:ext cx="10941314" cy="6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016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450" y="4509120"/>
            <a:ext cx="10963275" cy="1781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411" y="3329565"/>
            <a:ext cx="10941314" cy="6657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4767" y="4509120"/>
            <a:ext cx="10941314" cy="6657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411" y="5517232"/>
            <a:ext cx="10941314" cy="6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6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82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4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6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73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32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85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2" y="3356992"/>
            <a:ext cx="1153477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86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493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2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006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826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15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445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56792"/>
            <a:ext cx="11496675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5469898"/>
            <a:ext cx="647080" cy="6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646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06125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447" y="3284984"/>
            <a:ext cx="1102995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319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340768"/>
            <a:ext cx="11191875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6309320"/>
            <a:ext cx="8629650" cy="53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512" y="6093296"/>
            <a:ext cx="9576073" cy="6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846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1268760"/>
            <a:ext cx="863104" cy="6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226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251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717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44225" cy="5105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7" y="4131384"/>
            <a:ext cx="9576073" cy="6657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955892"/>
            <a:ext cx="10944224" cy="1713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79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5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53750" cy="126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648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787" y="4221088"/>
            <a:ext cx="10934700" cy="6657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787" y="5229200"/>
            <a:ext cx="10934700" cy="6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853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34700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95080"/>
            <a:ext cx="10934700" cy="6657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348880"/>
            <a:ext cx="10934700" cy="6657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395794"/>
            <a:ext cx="10934700" cy="6657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682" y="4300397"/>
            <a:ext cx="10934700" cy="6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834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22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7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3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3429000"/>
            <a:ext cx="115443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4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81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2025-08-14T20:16:45Z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