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294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2933700"/>
            <a:ext cx="64770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062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6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16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90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97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6337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151784" y="1589314"/>
            <a:ext cx="3168352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256240" y="1592244"/>
            <a:ext cx="3384376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604600" y="3714506"/>
            <a:ext cx="792088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99456" y="4437112"/>
            <a:ext cx="936104" cy="4357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1984" y="5733256"/>
            <a:ext cx="1512168" cy="56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41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3482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86748" y="1538593"/>
            <a:ext cx="3384376" cy="435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67591" y="2248406"/>
            <a:ext cx="3384376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07968" y="2946635"/>
            <a:ext cx="3384376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3432" y="5085184"/>
            <a:ext cx="10945216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3392" y="5805026"/>
            <a:ext cx="3384376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07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84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12660" y="2204864"/>
            <a:ext cx="216024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267908" y="2179329"/>
            <a:ext cx="252028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43472" y="3691029"/>
            <a:ext cx="576064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9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55" y="2780928"/>
            <a:ext cx="11325225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631504" y="4941168"/>
            <a:ext cx="10001076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51384" y="5492612"/>
            <a:ext cx="10001076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03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81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3431" y="2852936"/>
            <a:ext cx="11043295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5" y="3434088"/>
            <a:ext cx="11043295" cy="5709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73943" y="4136217"/>
            <a:ext cx="11043295" cy="5709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59902" y="4838346"/>
            <a:ext cx="11043295" cy="5709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5492" y="5554741"/>
            <a:ext cx="11043295" cy="5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9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64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7" y="1384310"/>
            <a:ext cx="11043295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1344" y="2708920"/>
            <a:ext cx="11772899" cy="332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38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60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88720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91343" y="1412776"/>
            <a:ext cx="1188720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11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95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30025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90" y="4221088"/>
            <a:ext cx="1170622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2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98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1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91950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848528" y="3731868"/>
            <a:ext cx="720080" cy="42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45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880"/>
            <a:ext cx="11458575" cy="3933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80" y="5661248"/>
            <a:ext cx="98298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703512" y="5090272"/>
            <a:ext cx="10018415" cy="5709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05567" y="5546303"/>
            <a:ext cx="11043295" cy="5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38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82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7623" y="2132856"/>
            <a:ext cx="11043295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7" y="2794880"/>
            <a:ext cx="11263510" cy="5709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5" y="3506096"/>
            <a:ext cx="11043295" cy="5709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6" y="4910027"/>
            <a:ext cx="11263510" cy="5709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5" y="5621243"/>
            <a:ext cx="11115304" cy="5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9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20948" y="1283274"/>
            <a:ext cx="11043295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8539" y="1916832"/>
            <a:ext cx="11043295" cy="570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1764" y="2635678"/>
            <a:ext cx="11043295" cy="5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2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23592" y="5776236"/>
            <a:ext cx="1080120" cy="435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112224" y="5718168"/>
            <a:ext cx="711696" cy="55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20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6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83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3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73" y="2132856"/>
            <a:ext cx="117443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39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74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52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05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3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60" y="3573016"/>
            <a:ext cx="11906250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135560" y="5085184"/>
            <a:ext cx="504057" cy="5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63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6586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631504" y="5800133"/>
            <a:ext cx="7128792" cy="5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56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40768"/>
            <a:ext cx="120396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31704" y="1196752"/>
            <a:ext cx="1008112" cy="723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95600" y="2780928"/>
            <a:ext cx="504056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1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957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0096" y="4221088"/>
            <a:ext cx="11043295" cy="5709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0095" y="4921905"/>
            <a:ext cx="11043295" cy="570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0094" y="5656772"/>
            <a:ext cx="11043295" cy="5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57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98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1424" y="2795442"/>
            <a:ext cx="11043295" cy="570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06488" y="3530036"/>
            <a:ext cx="11043295" cy="5709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7" y="4302151"/>
            <a:ext cx="11287895" cy="5709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8119" y="5022231"/>
            <a:ext cx="11267182" cy="5709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7678" y="5722805"/>
            <a:ext cx="11417622" cy="5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61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95437"/>
            <a:ext cx="114204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40809" y="1595685"/>
            <a:ext cx="11043295" cy="5709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8148" y="2348880"/>
            <a:ext cx="11043295" cy="570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8148" y="3052526"/>
            <a:ext cx="11043295" cy="5709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9410" y="3814000"/>
            <a:ext cx="11043295" cy="5709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40808" y="4538281"/>
            <a:ext cx="11043295" cy="5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7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92374" y="3603526"/>
            <a:ext cx="11043295" cy="5709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399" y="4355678"/>
            <a:ext cx="11240268" cy="570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92373" y="5064288"/>
            <a:ext cx="11043295" cy="5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64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4424" y="1441242"/>
            <a:ext cx="11043295" cy="5709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45278" y="2204864"/>
            <a:ext cx="11043295" cy="570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48658" y="2906154"/>
            <a:ext cx="11043295" cy="5709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45278" y="3633143"/>
            <a:ext cx="11043295" cy="5709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8385" y="4360132"/>
            <a:ext cx="11043295" cy="5709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8385" y="5087121"/>
            <a:ext cx="11043295" cy="5709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6836" y="5814110"/>
            <a:ext cx="11043295" cy="5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65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93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8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89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062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89" y="2060848"/>
            <a:ext cx="11915775" cy="426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007768" y="4437112"/>
            <a:ext cx="648072" cy="42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34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59496" y="2636912"/>
            <a:ext cx="64807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2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3609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394" y="5013176"/>
            <a:ext cx="110490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4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25175" cy="461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5" y="1916832"/>
            <a:ext cx="4896544" cy="570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5" y="2651426"/>
            <a:ext cx="4896544" cy="421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5" y="3247701"/>
            <a:ext cx="4896544" cy="4218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5" y="3858490"/>
            <a:ext cx="4896544" cy="4218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5" y="4469279"/>
            <a:ext cx="4896544" cy="421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5" y="5080068"/>
            <a:ext cx="4896544" cy="42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9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633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4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3274"/>
            <a:ext cx="1102042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1424" y="1628800"/>
            <a:ext cx="5472608" cy="493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2271784"/>
            <a:ext cx="5688632" cy="4218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2900254"/>
            <a:ext cx="5688632" cy="421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3502171"/>
            <a:ext cx="5688632" cy="4218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4384" y="4044234"/>
            <a:ext cx="5688632" cy="5252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2835" y="4646152"/>
            <a:ext cx="5688632" cy="5089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03412" y="5334475"/>
            <a:ext cx="5688632" cy="4218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03411" y="5950229"/>
            <a:ext cx="5467323" cy="42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2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39" y="3645024"/>
            <a:ext cx="1100137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3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33" y="1268760"/>
            <a:ext cx="1088707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65040" y="1802335"/>
            <a:ext cx="5688632" cy="4218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28251" y="2470471"/>
            <a:ext cx="5514755" cy="4218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28249" y="3095064"/>
            <a:ext cx="5668349" cy="4758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36434" y="3763200"/>
            <a:ext cx="5616624" cy="460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79976" y="4401018"/>
            <a:ext cx="5463030" cy="4758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36434" y="5094148"/>
            <a:ext cx="5616624" cy="421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79976" y="5762284"/>
            <a:ext cx="5463030" cy="42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75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1424" y="4768124"/>
            <a:ext cx="11017224" cy="4218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20169" y="5373216"/>
            <a:ext cx="11135427" cy="5083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20169" y="6064830"/>
            <a:ext cx="11017224" cy="46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74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1474" y="1340768"/>
            <a:ext cx="11017224" cy="4218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8" y="1988840"/>
            <a:ext cx="11017224" cy="42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5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14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299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7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765" y="3501008"/>
            <a:ext cx="11363325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39415" y="2729314"/>
            <a:ext cx="11244461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35765" y="3564246"/>
            <a:ext cx="11244461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51383" y="4246659"/>
            <a:ext cx="11537000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51383" y="4956714"/>
            <a:ext cx="11244461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8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63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86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8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36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867025"/>
            <a:ext cx="1185862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87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063551" y="4365666"/>
            <a:ext cx="3456384" cy="435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80176" y="5085184"/>
            <a:ext cx="3384376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60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390939" y="1427290"/>
            <a:ext cx="2713173" cy="435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699453" y="2852936"/>
            <a:ext cx="2324539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279576" y="3544550"/>
            <a:ext cx="3744416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704512" y="4293096"/>
            <a:ext cx="1008112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7388" y="4984710"/>
            <a:ext cx="1692188" cy="4357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24392" y="5690276"/>
            <a:ext cx="2278510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1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77650" cy="476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07368" y="1575363"/>
            <a:ext cx="1512168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256240" y="2983000"/>
            <a:ext cx="2808312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4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</Words>
  <Application>Microsoft Office PowerPoint</Application>
  <PresentationFormat>宽屏</PresentationFormat>
  <Paragraphs>1</Paragraphs>
  <Slides>65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2025-08-14T14:58:12Z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