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7" r:id="rId25"/>
    <p:sldId id="348" r:id="rId26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10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916832"/>
            <a:ext cx="10763250" cy="1057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8" y="3789040"/>
            <a:ext cx="10096500" cy="1066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462" y="1268760"/>
            <a:ext cx="10887075" cy="5305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19" y="3140968"/>
            <a:ext cx="3312369" cy="61074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10945" y="3140967"/>
            <a:ext cx="2981399" cy="6107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3817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144125" cy="2628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2204864"/>
            <a:ext cx="10144125" cy="61074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1" y="3140968"/>
            <a:ext cx="3528392" cy="6107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5462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338262"/>
            <a:ext cx="11610975" cy="4181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7229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340768"/>
            <a:ext cx="11534775" cy="5295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0241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340768"/>
            <a:ext cx="11430000" cy="5162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6830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268760"/>
            <a:ext cx="11525250" cy="5200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6433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340768"/>
            <a:ext cx="11468100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4149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340768"/>
            <a:ext cx="11410950" cy="5200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523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340768"/>
            <a:ext cx="11468100" cy="533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3571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340768"/>
            <a:ext cx="11525250" cy="1504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1950" y="3068960"/>
            <a:ext cx="11468100" cy="3295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1870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476375"/>
            <a:ext cx="11725275" cy="3905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4610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412776"/>
            <a:ext cx="11439525" cy="5114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9016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340768"/>
            <a:ext cx="11582400" cy="5076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3925" y="3068960"/>
            <a:ext cx="10963275" cy="61074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4362" y="4005064"/>
            <a:ext cx="10963275" cy="6107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3686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963275" cy="5210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7" y="2204864"/>
            <a:ext cx="10963275" cy="61074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584" y="3140968"/>
            <a:ext cx="10963275" cy="61074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4899" y="4005064"/>
            <a:ext cx="10963275" cy="61074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6" y="4935110"/>
            <a:ext cx="10963275" cy="61074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583" y="5794484"/>
            <a:ext cx="10963275" cy="6107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9823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268760"/>
            <a:ext cx="11591925" cy="5257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1268760"/>
            <a:ext cx="10963275" cy="61074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8687" y="4869160"/>
            <a:ext cx="10963275" cy="61074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8540" y="5805264"/>
            <a:ext cx="10963275" cy="6107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7642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412776"/>
            <a:ext cx="11630025" cy="5057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6967" y="1383616"/>
            <a:ext cx="10963275" cy="61074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7579" y="2276872"/>
            <a:ext cx="10963275" cy="6107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8160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10963275" cy="4362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2564904"/>
            <a:ext cx="10963275" cy="61074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3452150"/>
            <a:ext cx="10963275" cy="61074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0212" y="4339396"/>
            <a:ext cx="10963275" cy="61074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5275500"/>
            <a:ext cx="10963275" cy="6107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2731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340768"/>
            <a:ext cx="11506200" cy="5105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43872" y="5661248"/>
            <a:ext cx="720080" cy="6107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5220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412776"/>
            <a:ext cx="11001375" cy="4886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5753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0925175" cy="4276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0224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484784"/>
            <a:ext cx="11506200" cy="5210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9976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5229225" cy="2524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3792" y="1340768"/>
            <a:ext cx="1008112" cy="61074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3792" y="2204864"/>
            <a:ext cx="1008112" cy="61074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7834" y="3158372"/>
            <a:ext cx="1008112" cy="6107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3137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268760"/>
            <a:ext cx="11553825" cy="5438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7649" y="5013176"/>
            <a:ext cx="4320480" cy="61074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7608" y="5986611"/>
            <a:ext cx="4680521" cy="6107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8446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412776"/>
            <a:ext cx="11572875" cy="4533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1584" y="5157192"/>
            <a:ext cx="2160240" cy="61074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9936" y="5133152"/>
            <a:ext cx="2826371" cy="6107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7817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2025-08-14T19:59:34Z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