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5" r:id="rId3"/>
    <p:sldId id="326" r:id="rId4"/>
    <p:sldId id="327" r:id="rId5"/>
    <p:sldId id="328" r:id="rId6"/>
    <p:sldId id="329" r:id="rId7"/>
    <p:sldId id="358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24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219325"/>
            <a:ext cx="1128712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136" y="4783019"/>
            <a:ext cx="1091336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019" y="5949280"/>
            <a:ext cx="1091336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33500"/>
            <a:ext cx="11639550" cy="419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333500"/>
            <a:ext cx="10913368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92896"/>
            <a:ext cx="1091336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82225" cy="51149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271464" y="6453336"/>
            <a:ext cx="90730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9124950" cy="39719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1700808"/>
            <a:ext cx="90730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47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9660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676286"/>
            <a:ext cx="1091336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756406"/>
            <a:ext cx="1091336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6792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62" y="1352897"/>
            <a:ext cx="1091336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62" y="2383605"/>
            <a:ext cx="10913368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449038"/>
            <a:ext cx="1091336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4422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343" y="3645024"/>
            <a:ext cx="5506249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714316"/>
            <a:ext cx="554461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8697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0861" y="5589240"/>
            <a:ext cx="8177064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4887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268760"/>
            <a:ext cx="295232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62087"/>
            <a:ext cx="117538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5725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276872"/>
            <a:ext cx="114776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28762"/>
            <a:ext cx="115062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09700"/>
            <a:ext cx="114585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420888"/>
            <a:ext cx="1091336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207" y="3534055"/>
            <a:ext cx="10913368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207" y="4615853"/>
            <a:ext cx="10913368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697651"/>
            <a:ext cx="1091336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189" y="3501008"/>
            <a:ext cx="1091336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181" y="4604278"/>
            <a:ext cx="10913368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189" y="5707548"/>
            <a:ext cx="10913368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565" y="3463725"/>
            <a:ext cx="1091336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272" y="4543845"/>
            <a:ext cx="10913368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272" y="5662253"/>
            <a:ext cx="1091336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85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832" y="1340768"/>
            <a:ext cx="1091336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0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0140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628800"/>
            <a:ext cx="1091336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694458"/>
            <a:ext cx="10913368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792004"/>
            <a:ext cx="1091336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6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725144"/>
            <a:ext cx="136815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725144"/>
            <a:ext cx="136815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5877272"/>
            <a:ext cx="136815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312" y="2564904"/>
            <a:ext cx="10896600" cy="417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3789040"/>
            <a:ext cx="86409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14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693442"/>
            <a:ext cx="86409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67715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2025-08-14T19:39:28Z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