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60848"/>
            <a:ext cx="1147762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5150" y="3861048"/>
            <a:ext cx="59817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2517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1844824"/>
            <a:ext cx="1108076" cy="4697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119909"/>
            <a:ext cx="936104" cy="5417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4077072"/>
            <a:ext cx="108012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3200"/>
            <a:ext cx="11172825" cy="5581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53" y="4125930"/>
            <a:ext cx="10613132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452" y="5102765"/>
            <a:ext cx="10613132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012" y="6097476"/>
            <a:ext cx="10613132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627" y="1484784"/>
            <a:ext cx="10613132" cy="5417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886" y="2348880"/>
            <a:ext cx="10613132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315143"/>
            <a:ext cx="10613132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530" y="4285855"/>
            <a:ext cx="10613132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295" y="5256567"/>
            <a:ext cx="10613132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4772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229200"/>
            <a:ext cx="10613132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5372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420" y="1556792"/>
            <a:ext cx="10613132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492896"/>
            <a:ext cx="10613132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380" y="3480164"/>
            <a:ext cx="975108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425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060848"/>
            <a:ext cx="504056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0132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369" y="4653136"/>
            <a:ext cx="9256323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589239"/>
            <a:ext cx="3384376" cy="405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2045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140968"/>
            <a:ext cx="820044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82350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2146" y="3022161"/>
            <a:ext cx="7776864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4653136"/>
            <a:ext cx="792088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584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156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05000"/>
            <a:ext cx="10601325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937" y="1951112"/>
            <a:ext cx="916116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322" y="2766256"/>
            <a:ext cx="10576363" cy="218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061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2025-08-14T19:46:47Z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