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62" y="2952750"/>
            <a:ext cx="69246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145" y="1268760"/>
            <a:ext cx="10918055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5" y="2348880"/>
            <a:ext cx="1656184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1" y="4437112"/>
            <a:ext cx="11505462" cy="1765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4797152"/>
            <a:ext cx="114871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5733256"/>
            <a:ext cx="3096344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53625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5249" y="1251064"/>
            <a:ext cx="2709143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0554" y="2348880"/>
            <a:ext cx="2709143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3270" y="3434451"/>
            <a:ext cx="2709143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231477"/>
            <a:ext cx="10729192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311597"/>
            <a:ext cx="2709143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2104" y="5733256"/>
            <a:ext cx="288032" cy="6657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5700985"/>
            <a:ext cx="288032" cy="6657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5704316"/>
            <a:ext cx="404887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96675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522484"/>
            <a:ext cx="1052959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40768"/>
            <a:ext cx="110775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8710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437112"/>
            <a:ext cx="9574932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964" y="5275575"/>
            <a:ext cx="5963084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517232"/>
            <a:ext cx="10513168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340768"/>
            <a:ext cx="11086454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420888"/>
            <a:ext cx="11086454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501008"/>
            <a:ext cx="11086454" cy="6657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643699"/>
            <a:ext cx="11086454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5733256"/>
            <a:ext cx="1872208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1268760"/>
            <a:ext cx="5904656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2276872"/>
            <a:ext cx="1872208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337771"/>
            <a:ext cx="1872208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74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7" y="2300022"/>
            <a:ext cx="10375899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376579"/>
            <a:ext cx="4464496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1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4581128"/>
            <a:ext cx="10925175" cy="1685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6" y="1276332"/>
            <a:ext cx="360040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1283904"/>
            <a:ext cx="360040" cy="6657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6060" y="3351811"/>
            <a:ext cx="864096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50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251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4448687"/>
            <a:ext cx="10587161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419" y="5517232"/>
            <a:ext cx="11056205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8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268760"/>
            <a:ext cx="10803185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5" y="2348880"/>
            <a:ext cx="5688632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476" y="5517232"/>
            <a:ext cx="10587161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96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0768"/>
            <a:ext cx="10962134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20888"/>
            <a:ext cx="10962134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501008"/>
            <a:ext cx="10962134" cy="6657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323" y="4581128"/>
            <a:ext cx="10962134" cy="6657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404" y="5597542"/>
            <a:ext cx="10962134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90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1916832"/>
            <a:ext cx="11496675" cy="4876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01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60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4509120"/>
            <a:ext cx="2662345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39" y="5589240"/>
            <a:ext cx="1296145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394860"/>
            <a:ext cx="2662345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420888"/>
            <a:ext cx="2662345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661248"/>
            <a:ext cx="9217024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0835" y="3455809"/>
            <a:ext cx="360040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346" y="3455809"/>
            <a:ext cx="300856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4673" y="3425767"/>
            <a:ext cx="339833" cy="6657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0027" y="5620156"/>
            <a:ext cx="541597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5911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18" y="2544291"/>
            <a:ext cx="57150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429000"/>
            <a:ext cx="10918055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4509120"/>
            <a:ext cx="10918055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512" y="5607067"/>
            <a:ext cx="10918055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2025-08-14T20:16:15Z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