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24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187" y="2871787"/>
            <a:ext cx="6143625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1060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84573"/>
            <a:ext cx="10106025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92685"/>
            <a:ext cx="7416824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228" y="4792099"/>
            <a:ext cx="1087043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228" y="5782114"/>
            <a:ext cx="1087043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442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257" y="1426130"/>
            <a:ext cx="1087043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257" y="2383605"/>
            <a:ext cx="899207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090" y="6229350"/>
            <a:ext cx="108775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248669"/>
            <a:ext cx="1087043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557" y="3231073"/>
            <a:ext cx="10870430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557" y="4213477"/>
            <a:ext cx="10870430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557" y="5242181"/>
            <a:ext cx="10870430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556" y="6116719"/>
            <a:ext cx="2676171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204864"/>
            <a:ext cx="1087043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12976"/>
            <a:ext cx="1087043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221088"/>
            <a:ext cx="10870430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339" y="5229200"/>
            <a:ext cx="5122661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00162"/>
            <a:ext cx="114585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43052"/>
            <a:ext cx="1143952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3717032"/>
            <a:ext cx="1152128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4840957"/>
            <a:ext cx="115212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57350"/>
            <a:ext cx="109442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2492896"/>
            <a:ext cx="1152128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7659" y="4183805"/>
            <a:ext cx="115212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14487"/>
            <a:ext cx="1155382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428999"/>
            <a:ext cx="1016940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437112"/>
            <a:ext cx="532859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384450"/>
            <a:ext cx="28803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384449"/>
            <a:ext cx="288032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5356124"/>
            <a:ext cx="115212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870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108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203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1196752"/>
            <a:ext cx="9324231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232" y="2227163"/>
            <a:ext cx="10763328" cy="216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5" y="1196752"/>
            <a:ext cx="2738289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204864"/>
            <a:ext cx="8208912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18" y="5229200"/>
            <a:ext cx="11518206" cy="145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6296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712" y="3086100"/>
            <a:ext cx="46005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562" y="3081337"/>
            <a:ext cx="39528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50595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005064"/>
            <a:ext cx="1152128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4005064"/>
            <a:ext cx="1152128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953292"/>
            <a:ext cx="1296144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5085184"/>
            <a:ext cx="115212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51522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279931"/>
            <a:ext cx="172022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6194" y="5417021"/>
            <a:ext cx="3563941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45820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8842" y="2355402"/>
            <a:ext cx="5791414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356992"/>
            <a:ext cx="612068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517232"/>
            <a:ext cx="936104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63905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288060"/>
            <a:ext cx="2664296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7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30555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06" y="2320677"/>
            <a:ext cx="2068686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6675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320677"/>
            <a:ext cx="144016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74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822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348880"/>
            <a:ext cx="83145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5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277100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037" y="3284984"/>
            <a:ext cx="10067925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524" y="3212976"/>
            <a:ext cx="985301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56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93470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588054"/>
            <a:ext cx="9998596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688829"/>
            <a:ext cx="5256584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8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300"/>
            <a:ext cx="1002982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717032"/>
            <a:ext cx="143738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732946"/>
            <a:ext cx="108012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148" y="4725144"/>
            <a:ext cx="933326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2324" y="4726923"/>
            <a:ext cx="72008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6802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487843"/>
            <a:ext cx="9859913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567963"/>
            <a:ext cx="4464496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36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38275"/>
            <a:ext cx="11620500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544813"/>
            <a:ext cx="4392488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544812"/>
            <a:ext cx="1273746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665441"/>
            <a:ext cx="2808312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4306" y="4653136"/>
            <a:ext cx="3087997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66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1565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018" y="2420888"/>
            <a:ext cx="287235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415098"/>
            <a:ext cx="2788766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501008"/>
            <a:ext cx="712110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497778"/>
            <a:ext cx="604867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08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72250"/>
            <a:ext cx="11496675" cy="556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852936"/>
            <a:ext cx="1348606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2618" y="3933056"/>
            <a:ext cx="2664296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21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62" y="1263707"/>
            <a:ext cx="1091770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170" y="2348880"/>
            <a:ext cx="1091770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893" y="3434053"/>
            <a:ext cx="10917700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893" y="4573397"/>
            <a:ext cx="10917700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53" y="5606140"/>
            <a:ext cx="109763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78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509120"/>
            <a:ext cx="1091770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232" y="5589240"/>
            <a:ext cx="109177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92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0768"/>
            <a:ext cx="109061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62" y="2348880"/>
            <a:ext cx="10963275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362" y="1263707"/>
            <a:ext cx="1091770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362" y="2238474"/>
            <a:ext cx="10917700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150" y="3323647"/>
            <a:ext cx="109177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69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32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23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7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28725"/>
            <a:ext cx="11553825" cy="562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132856"/>
            <a:ext cx="143738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212" y="3036987"/>
            <a:ext cx="2532203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061836"/>
            <a:ext cx="1437382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0610" y="5033831"/>
            <a:ext cx="1437382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5992241"/>
            <a:ext cx="143738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72800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501008"/>
            <a:ext cx="1224136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627428"/>
            <a:ext cx="2952328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5733256"/>
            <a:ext cx="504056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75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23975"/>
            <a:ext cx="11506200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275282"/>
            <a:ext cx="172819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653136"/>
            <a:ext cx="792089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4665431"/>
            <a:ext cx="792089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7" y="4653135"/>
            <a:ext cx="792089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51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95412"/>
            <a:ext cx="11506200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59" y="3573016"/>
            <a:ext cx="9678633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59" y="4653136"/>
            <a:ext cx="165618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17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09600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337" y="2132856"/>
            <a:ext cx="9839325" cy="182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036147"/>
            <a:ext cx="10624567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11" y="3140968"/>
            <a:ext cx="10624567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24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770" y="5877272"/>
            <a:ext cx="10624567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89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29900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68760"/>
            <a:ext cx="10624567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694" y="2348880"/>
            <a:ext cx="10624567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7" y="3429000"/>
            <a:ext cx="10624567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6" y="4509120"/>
            <a:ext cx="10624567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5" y="5623965"/>
            <a:ext cx="10624567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91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2037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70" y="1268760"/>
            <a:ext cx="10624567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48880"/>
            <a:ext cx="10624567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70" y="3461740"/>
            <a:ext cx="10624567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404" y="4574600"/>
            <a:ext cx="10624567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056" y="5623588"/>
            <a:ext cx="10624567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24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8453" y="1268760"/>
            <a:ext cx="10624567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348880"/>
            <a:ext cx="10624567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45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23987"/>
            <a:ext cx="10696575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1363918"/>
            <a:ext cx="10624567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2444038"/>
            <a:ext cx="10624567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363" y="3524158"/>
            <a:ext cx="10624567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834" y="4621522"/>
            <a:ext cx="10624567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3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48880"/>
            <a:ext cx="1156669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76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340768"/>
            <a:ext cx="424847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284984"/>
            <a:ext cx="936104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27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23987"/>
            <a:ext cx="11020425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256781"/>
            <a:ext cx="971830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46" y="4007258"/>
            <a:ext cx="10939237" cy="158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22460"/>
            <a:ext cx="116300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473" y="4220614"/>
            <a:ext cx="10868025" cy="2600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0" y="3112765"/>
            <a:ext cx="3168352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8512" y="3124340"/>
            <a:ext cx="2448272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0200" y="5026220"/>
            <a:ext cx="2808312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6624" y="5033119"/>
            <a:ext cx="2880320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7426" y="5056268"/>
            <a:ext cx="648072" cy="676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6065093"/>
            <a:ext cx="1728192" cy="676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9874" y="6065093"/>
            <a:ext cx="2484277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5" y="3259276"/>
            <a:ext cx="9539819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255813"/>
            <a:ext cx="8496944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2025-08-14T19:50:05Z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