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04864"/>
            <a:ext cx="1053465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3725" y="4149080"/>
            <a:ext cx="59245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40768"/>
            <a:ext cx="111823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99" y="4029075"/>
            <a:ext cx="10544175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4941168"/>
            <a:ext cx="10544175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572" y="5853261"/>
            <a:ext cx="1054417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44175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0544175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04864"/>
            <a:ext cx="10544175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3116957"/>
            <a:ext cx="10544175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6" y="4021950"/>
            <a:ext cx="10544175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6" y="4913495"/>
            <a:ext cx="10544175" cy="6000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6" y="5839036"/>
            <a:ext cx="1054417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91875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018" y="1340768"/>
            <a:ext cx="10563225" cy="5486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180853"/>
            <a:ext cx="1056322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91800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591" y="4028214"/>
            <a:ext cx="10563225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590" y="4938478"/>
            <a:ext cx="10563225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943" y="5796400"/>
            <a:ext cx="1056322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5632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84784"/>
            <a:ext cx="10563225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1" y="2420888"/>
            <a:ext cx="936104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72825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1484784"/>
            <a:ext cx="4032448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450463"/>
            <a:ext cx="180020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1772" y="4437112"/>
            <a:ext cx="2478484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72825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484784"/>
            <a:ext cx="1944216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3680" y="2492896"/>
            <a:ext cx="244248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3680" y="5445224"/>
            <a:ext cx="18002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12776"/>
            <a:ext cx="1120140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420888"/>
            <a:ext cx="324036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427313"/>
            <a:ext cx="2016224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365104"/>
            <a:ext cx="180020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4365103"/>
            <a:ext cx="1872208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0140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396877"/>
            <a:ext cx="180020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3356992"/>
            <a:ext cx="180020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5301208"/>
            <a:ext cx="2448272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5438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349112"/>
            <a:ext cx="648072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5205189"/>
            <a:ext cx="792088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013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632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72775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5" y="2174775"/>
            <a:ext cx="9260607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667" y="2900933"/>
            <a:ext cx="1054417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2025-08-14T19:57:21Z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