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422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182" autoAdjust="0"/>
  </p:normalViewPr>
  <p:slideViewPr>
    <p:cSldViewPr showGuides="1">
      <p:cViewPr varScale="1">
        <p:scale>
          <a:sx n="65" d="100"/>
          <a:sy n="65" d="100"/>
        </p:scale>
        <p:origin x="115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852737"/>
            <a:ext cx="825817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0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27" y="3501008"/>
            <a:ext cx="118300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3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694769"/>
            <a:ext cx="115212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336948"/>
            <a:ext cx="195592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929" y="6023913"/>
            <a:ext cx="352839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2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521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429696"/>
            <a:ext cx="252028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11686034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91603"/>
            <a:ext cx="3528392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704" y="5445224"/>
            <a:ext cx="208509" cy="4009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5445224"/>
            <a:ext cx="216024" cy="40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3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40768"/>
            <a:ext cx="64807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581128"/>
            <a:ext cx="10097666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85035"/>
            <a:ext cx="468052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7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82432"/>
            <a:ext cx="10945216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44464"/>
            <a:ext cx="1147001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965" y="4206496"/>
            <a:ext cx="1112367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83" y="4845890"/>
            <a:ext cx="755245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8603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1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67" y="1413214"/>
            <a:ext cx="1147001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7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89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2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27" y="1988840"/>
            <a:ext cx="11791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5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6021288"/>
            <a:ext cx="86409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4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5633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5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711" y="1376742"/>
            <a:ext cx="995784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33" y="1988840"/>
            <a:ext cx="1147001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34" y="4293096"/>
            <a:ext cx="1147001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89" y="4941168"/>
            <a:ext cx="1147001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424112"/>
            <a:ext cx="114395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63" y="2467061"/>
            <a:ext cx="10884253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0" y="3140968"/>
            <a:ext cx="1109377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80" y="3787427"/>
            <a:ext cx="1108923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1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7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941168"/>
            <a:ext cx="936104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870496"/>
            <a:ext cx="93610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565651"/>
            <a:ext cx="129614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6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1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4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1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2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8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1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9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39" y="1484784"/>
            <a:ext cx="5574879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77100"/>
            <a:ext cx="4032448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854668"/>
            <a:ext cx="6624736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95056"/>
            <a:ext cx="1018339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184" y="4841371"/>
            <a:ext cx="1033750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1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39575" cy="527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41" y="1988840"/>
            <a:ext cx="1147001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5" y="2636912"/>
            <a:ext cx="1147001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92" y="3316653"/>
            <a:ext cx="1147001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909" y="3976800"/>
            <a:ext cx="1147001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26" y="4669933"/>
            <a:ext cx="1147001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4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1172453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0" y="2767912"/>
            <a:ext cx="11134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4" y="3473244"/>
            <a:ext cx="111346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19" y="4115965"/>
            <a:ext cx="11134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56" y="4793533"/>
            <a:ext cx="1113465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883" y="6099076"/>
            <a:ext cx="68510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10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132856"/>
            <a:ext cx="64807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45224"/>
            <a:ext cx="64807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3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2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7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95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7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89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776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36" y="2924944"/>
            <a:ext cx="111346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23" y="3594524"/>
            <a:ext cx="11134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111346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47928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11134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62" y="2797408"/>
            <a:ext cx="1122467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62" y="3487992"/>
            <a:ext cx="11134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34" y="4179871"/>
            <a:ext cx="1113465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24" y="4834918"/>
            <a:ext cx="11134650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71" y="5475594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3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22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130694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16832"/>
            <a:ext cx="111346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47" y="5301208"/>
            <a:ext cx="11134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47" y="5940164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15756"/>
            <a:ext cx="1080120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91592"/>
            <a:ext cx="1144927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81" y="4882176"/>
            <a:ext cx="11301338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547061"/>
            <a:ext cx="1060661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3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27752"/>
            <a:ext cx="1052111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44" y="3356992"/>
            <a:ext cx="11351504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05064"/>
            <a:ext cx="1044116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4698888"/>
            <a:ext cx="1098080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60848"/>
            <a:ext cx="111346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08" y="2766180"/>
            <a:ext cx="11134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92" y="3398625"/>
            <a:ext cx="111346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9" y="4084056"/>
            <a:ext cx="11134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06" y="4752042"/>
            <a:ext cx="1113465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06" y="5445224"/>
            <a:ext cx="11134650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801" y="6112417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3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694" y="4725144"/>
            <a:ext cx="111346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18" y="5373216"/>
            <a:ext cx="11472825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93" y="6093929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0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52" y="1484784"/>
            <a:ext cx="111346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75368"/>
            <a:ext cx="11134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84" y="2865952"/>
            <a:ext cx="111346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85" y="3526295"/>
            <a:ext cx="11134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85" y="4162650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7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94" y="1389776"/>
            <a:ext cx="111346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41" y="2060848"/>
            <a:ext cx="11134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39713"/>
            <a:ext cx="111346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05302"/>
            <a:ext cx="11134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006" y="4070891"/>
            <a:ext cx="1113465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19" y="4736480"/>
            <a:ext cx="111346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0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6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114425"/>
            <a:ext cx="119253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844824"/>
            <a:ext cx="11723290" cy="389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38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5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9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372850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399504"/>
            <a:ext cx="352839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4053281"/>
            <a:ext cx="3528392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031" y="4743865"/>
            <a:ext cx="2819089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5374678"/>
            <a:ext cx="2808312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6702" y="5375116"/>
            <a:ext cx="639688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3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6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43200"/>
            <a:ext cx="118872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2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4948"/>
            <a:ext cx="2304256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5" y="1412776"/>
            <a:ext cx="1745879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6" y="2060848"/>
            <a:ext cx="1407461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113" y="2077769"/>
            <a:ext cx="3159511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917" y="2742762"/>
            <a:ext cx="2979491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5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6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062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988840"/>
            <a:ext cx="3528392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988839"/>
            <a:ext cx="2448272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36912"/>
            <a:ext cx="1368152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076" y="3992623"/>
            <a:ext cx="9384579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41" y="4640695"/>
            <a:ext cx="11273413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36" y="5333452"/>
            <a:ext cx="3528392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1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2025-08-14T12:55:22Z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