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2747962"/>
            <a:ext cx="6296025" cy="13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251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291910"/>
            <a:ext cx="3096344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291910"/>
            <a:ext cx="2952328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1241" y="4255813"/>
            <a:ext cx="1296144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229200"/>
            <a:ext cx="3312368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5229200"/>
            <a:ext cx="4176464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013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873" y="3356992"/>
            <a:ext cx="7667625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4861" y="2265263"/>
            <a:ext cx="4176464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84033" y="2265263"/>
            <a:ext cx="648072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3315398"/>
            <a:ext cx="1368152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7815" y="3315398"/>
            <a:ext cx="4176464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47775"/>
            <a:ext cx="11468100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3586" y="3057665"/>
            <a:ext cx="3482974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052887"/>
            <a:ext cx="3384376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5013176"/>
            <a:ext cx="4464496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995580"/>
            <a:ext cx="4176464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64339"/>
            <a:ext cx="1078230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132856"/>
            <a:ext cx="2952328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140968"/>
            <a:ext cx="3168352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093251"/>
            <a:ext cx="2452007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85184"/>
            <a:ext cx="2232248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5116806"/>
            <a:ext cx="4176464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76" y="1291910"/>
            <a:ext cx="1086802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020305"/>
            <a:ext cx="4176464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0624" y="5013176"/>
            <a:ext cx="4477384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441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268760"/>
            <a:ext cx="324036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293799"/>
            <a:ext cx="2439269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648072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823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412776"/>
            <a:ext cx="10865668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292" y="2437946"/>
            <a:ext cx="10865668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00125"/>
            <a:ext cx="10865668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84984"/>
            <a:ext cx="10865668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244238"/>
            <a:ext cx="11081692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420" y="5203492"/>
            <a:ext cx="10865668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2109986"/>
            <a:ext cx="1728192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4077072"/>
            <a:ext cx="4211786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13176"/>
            <a:ext cx="1872208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7157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64118"/>
            <a:ext cx="10873208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376" y="4149243"/>
            <a:ext cx="10873208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95" y="5100173"/>
            <a:ext cx="10873208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193" y="4100222"/>
            <a:ext cx="10873208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467" y="5062314"/>
            <a:ext cx="10873208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82325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776"/>
            <a:ext cx="10873208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05" y="2374868"/>
            <a:ext cx="10873208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0675"/>
            <a:ext cx="11487150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046090"/>
            <a:ext cx="1368152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060558"/>
            <a:ext cx="1368152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4017824"/>
            <a:ext cx="1368152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941168"/>
            <a:ext cx="1368152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990306"/>
            <a:ext cx="1368152" cy="742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961135"/>
            <a:ext cx="252028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270" y="3068960"/>
            <a:ext cx="1062583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4048654"/>
            <a:ext cx="10625830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207" y="4990306"/>
            <a:ext cx="10625830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0479" y="5970000"/>
            <a:ext cx="1062583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919" y="2254002"/>
            <a:ext cx="1062583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41576"/>
            <a:ext cx="10625830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240" y="4207449"/>
            <a:ext cx="1062583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9182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348880"/>
            <a:ext cx="1062583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077" y="3284984"/>
            <a:ext cx="10625830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355" y="4270226"/>
            <a:ext cx="10625830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357" y="5206330"/>
            <a:ext cx="1861219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05565"/>
            <a:ext cx="11458575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4048654"/>
            <a:ext cx="1062583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5021584"/>
            <a:ext cx="10625830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998418"/>
            <a:ext cx="1062583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964"/>
            <a:ext cx="106203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522" y="1288964"/>
            <a:ext cx="10625830" cy="5787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522" y="2132856"/>
            <a:ext cx="10625830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9" y="3103098"/>
            <a:ext cx="10625830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117" y="4032289"/>
            <a:ext cx="10625830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48" y="5002531"/>
            <a:ext cx="10625830" cy="742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5967628"/>
            <a:ext cx="1062583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780928"/>
            <a:ext cx="504056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72695"/>
            <a:ext cx="1142047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4048654"/>
            <a:ext cx="1062583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953" y="5013176"/>
            <a:ext cx="10625830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953" y="5977698"/>
            <a:ext cx="1062583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870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970" y="1268760"/>
            <a:ext cx="1062583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695" y="3068960"/>
            <a:ext cx="1062583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4048654"/>
            <a:ext cx="10625830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695" y="4990306"/>
            <a:ext cx="10625830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695" y="5957314"/>
            <a:ext cx="2237009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7354"/>
            <a:ext cx="1145857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4048654"/>
            <a:ext cx="1062583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5025031"/>
            <a:ext cx="10625830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5962329"/>
            <a:ext cx="1062583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75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268760"/>
            <a:ext cx="180020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268760"/>
            <a:ext cx="1872208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7" y="5263925"/>
            <a:ext cx="2435969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73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72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303485"/>
            <a:ext cx="1944216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1288680"/>
            <a:ext cx="4248472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5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15748"/>
            <a:ext cx="104584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85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1299" y="4221088"/>
            <a:ext cx="792088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229200"/>
            <a:ext cx="2448272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5260694"/>
            <a:ext cx="288032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16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7775"/>
            <a:ext cx="9953625" cy="561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6095909"/>
            <a:ext cx="8856984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196752"/>
            <a:ext cx="792088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204864"/>
            <a:ext cx="1296144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2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76879"/>
            <a:ext cx="1149667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132856"/>
            <a:ext cx="108012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85912"/>
            <a:ext cx="109251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733256"/>
            <a:ext cx="20955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7778" y="3068960"/>
            <a:ext cx="9653339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077072"/>
            <a:ext cx="4176464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3140968"/>
            <a:ext cx="3816424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3" y="3173245"/>
            <a:ext cx="1245171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183968"/>
            <a:ext cx="2016224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0612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204864"/>
            <a:ext cx="4176464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39" y="2220447"/>
            <a:ext cx="3057253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12976"/>
            <a:ext cx="1656184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2025-08-14T20:07:52Z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