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5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2524125"/>
            <a:ext cx="10010775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501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4824" y="2852936"/>
            <a:ext cx="216024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559064"/>
            <a:ext cx="1584176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959753"/>
            <a:ext cx="10873208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690501"/>
            <a:ext cx="9577064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5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2530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422132"/>
            <a:ext cx="118205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38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9062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17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87125" cy="494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984710"/>
            <a:ext cx="6336704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786" y="5670480"/>
            <a:ext cx="259228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40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9197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982" y="1484784"/>
            <a:ext cx="3149029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161322"/>
            <a:ext cx="2592288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4293096"/>
            <a:ext cx="10729193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017097"/>
            <a:ext cx="259228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77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77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8146" y="1484784"/>
            <a:ext cx="216024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367807" y="1484784"/>
            <a:ext cx="216025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343472" y="2996952"/>
            <a:ext cx="648072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16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680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365104"/>
            <a:ext cx="11277600" cy="164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4365104"/>
            <a:ext cx="10053464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23392" y="4965178"/>
            <a:ext cx="11305256" cy="104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46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852936"/>
            <a:ext cx="11233248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479" y="3573016"/>
            <a:ext cx="11233248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283890"/>
            <a:ext cx="11403334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994764"/>
            <a:ext cx="11403334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214" y="5733256"/>
            <a:ext cx="6713946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23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64" y="1340768"/>
            <a:ext cx="118872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9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1753850" cy="252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14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89" y="1484784"/>
            <a:ext cx="11839575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55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26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231" y="5535960"/>
            <a:ext cx="117348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99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11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42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3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71637"/>
            <a:ext cx="118110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65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89" y="1556792"/>
            <a:ext cx="118014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1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060848"/>
            <a:ext cx="11801475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37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38262"/>
            <a:ext cx="118110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99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4293096"/>
            <a:ext cx="72008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2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94" y="1484784"/>
            <a:ext cx="118110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9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252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90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3952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4509120"/>
            <a:ext cx="10071373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498" y="5157030"/>
            <a:ext cx="11490150" cy="1224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92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12" y="3515522"/>
            <a:ext cx="11233248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315" y="4293096"/>
            <a:ext cx="11460212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315" y="4998662"/>
            <a:ext cx="11460212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315" y="5726313"/>
            <a:ext cx="11460212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5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32856"/>
            <a:ext cx="1178242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62" y="2183407"/>
            <a:ext cx="1123324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70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43050"/>
            <a:ext cx="112585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37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9665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412776"/>
            <a:ext cx="11233248" cy="5916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778" y="2276872"/>
            <a:ext cx="11233248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89" y="2996952"/>
            <a:ext cx="11233248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01" y="3717032"/>
            <a:ext cx="11233248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065" y="4424263"/>
            <a:ext cx="11233248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01" y="5157192"/>
            <a:ext cx="11233248" cy="447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778" y="5878937"/>
            <a:ext cx="1123324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5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4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26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253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88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44" y="3573016"/>
            <a:ext cx="117538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62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56" y="1484784"/>
            <a:ext cx="116586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484784"/>
            <a:ext cx="435559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9" y="1516878"/>
            <a:ext cx="792088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400779"/>
            <a:ext cx="1083631" cy="6600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924944"/>
            <a:ext cx="723591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12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69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008" y="1484784"/>
            <a:ext cx="118681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95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699346"/>
            <a:ext cx="576064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71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966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99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672" y="4622694"/>
            <a:ext cx="11258550" cy="2190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2060848"/>
            <a:ext cx="7128792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974" y="4712277"/>
            <a:ext cx="11233248" cy="4959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48" y="5465203"/>
            <a:ext cx="11233248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323" y="6176332"/>
            <a:ext cx="1123324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8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132856"/>
            <a:ext cx="11233248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852936"/>
            <a:ext cx="11233248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671" y="3573016"/>
            <a:ext cx="11233248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675" y="4989466"/>
            <a:ext cx="11233248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671" y="5685836"/>
            <a:ext cx="1123324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10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752" y="1376242"/>
            <a:ext cx="11005492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996" y="2103828"/>
            <a:ext cx="1123324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7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7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6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63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276872"/>
            <a:ext cx="723591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60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205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87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84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471" y="1404145"/>
            <a:ext cx="11233248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471" y="2132856"/>
            <a:ext cx="11233248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752" y="5661810"/>
            <a:ext cx="10995967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78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2333"/>
            <a:ext cx="11725275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65" y="1262166"/>
            <a:ext cx="11233248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492" y="4811666"/>
            <a:ext cx="11233248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29" y="5552939"/>
            <a:ext cx="11233248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493" y="6237928"/>
            <a:ext cx="1123324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4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681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752" y="4293096"/>
            <a:ext cx="11233248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983035"/>
            <a:ext cx="11233248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672974"/>
            <a:ext cx="1123324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7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448" y="1412776"/>
            <a:ext cx="1190625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450" y="1484784"/>
            <a:ext cx="11233248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204864"/>
            <a:ext cx="11233248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49" y="2924944"/>
            <a:ext cx="1123324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40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953" y="1268760"/>
            <a:ext cx="103441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060848"/>
            <a:ext cx="11325225" cy="420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353" y="3573016"/>
            <a:ext cx="11233248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364" y="4269444"/>
            <a:ext cx="11233248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961743"/>
            <a:ext cx="11233248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353" y="5671187"/>
            <a:ext cx="1123324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21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7285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412776"/>
            <a:ext cx="11233248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185" y="2060848"/>
            <a:ext cx="11233248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80928"/>
            <a:ext cx="11233248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645801"/>
            <a:ext cx="1123324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19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48" y="1318185"/>
            <a:ext cx="11233248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60848"/>
            <a:ext cx="11233248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80928"/>
            <a:ext cx="11233248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57" y="3501008"/>
            <a:ext cx="1123324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9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0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67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28" y="1340768"/>
            <a:ext cx="9305925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791950" cy="4057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2167203"/>
            <a:ext cx="10927854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870005"/>
            <a:ext cx="1152128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572807"/>
            <a:ext cx="11233248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427" y="4306417"/>
            <a:ext cx="10238517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36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2530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348" y="2852936"/>
            <a:ext cx="117252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26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13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91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84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37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132856"/>
            <a:ext cx="2664296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559983"/>
            <a:ext cx="2592288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264068"/>
            <a:ext cx="3600400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5661810"/>
            <a:ext cx="259228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40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99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6435" y="2132856"/>
            <a:ext cx="2592288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852936"/>
            <a:ext cx="1224136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868825"/>
            <a:ext cx="3384375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583452"/>
            <a:ext cx="2592288" cy="447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3583451"/>
            <a:ext cx="1528714" cy="447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288838"/>
            <a:ext cx="1296144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09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99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4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2025-08-14T12:34:05Z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