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4"/>
  </p:notesMasterIdLst>
  <p:handoutMasterIdLst>
    <p:handoutMasterId r:id="rId65"/>
  </p:handoutMasterIdLst>
  <p:sldIdLst>
    <p:sldId id="302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7" r:id="rId25"/>
    <p:sldId id="348" r:id="rId26"/>
    <p:sldId id="349" r:id="rId27"/>
    <p:sldId id="350" r:id="rId28"/>
    <p:sldId id="351" r:id="rId29"/>
    <p:sldId id="352" r:id="rId30"/>
    <p:sldId id="353" r:id="rId31"/>
    <p:sldId id="354" r:id="rId32"/>
    <p:sldId id="355" r:id="rId33"/>
    <p:sldId id="356" r:id="rId34"/>
    <p:sldId id="357" r:id="rId35"/>
    <p:sldId id="358" r:id="rId36"/>
    <p:sldId id="359" r:id="rId37"/>
    <p:sldId id="360" r:id="rId38"/>
    <p:sldId id="361" r:id="rId39"/>
    <p:sldId id="362" r:id="rId40"/>
    <p:sldId id="363" r:id="rId41"/>
    <p:sldId id="364" r:id="rId42"/>
    <p:sldId id="365" r:id="rId43"/>
    <p:sldId id="366" r:id="rId44"/>
    <p:sldId id="367" r:id="rId45"/>
    <p:sldId id="368" r:id="rId46"/>
    <p:sldId id="369" r:id="rId47"/>
    <p:sldId id="370" r:id="rId48"/>
    <p:sldId id="371" r:id="rId49"/>
    <p:sldId id="372" r:id="rId50"/>
    <p:sldId id="373" r:id="rId51"/>
    <p:sldId id="374" r:id="rId52"/>
    <p:sldId id="375" r:id="rId53"/>
    <p:sldId id="376" r:id="rId54"/>
    <p:sldId id="377" r:id="rId55"/>
    <p:sldId id="378" r:id="rId56"/>
    <p:sldId id="379" r:id="rId57"/>
    <p:sldId id="380" r:id="rId58"/>
    <p:sldId id="381" r:id="rId59"/>
    <p:sldId id="382" r:id="rId60"/>
    <p:sldId id="383" r:id="rId61"/>
    <p:sldId id="384" r:id="rId62"/>
    <p:sldId id="385" r:id="rId63"/>
  </p:sldIdLst>
  <p:sldSz cx="12192000" cy="6858000"/>
  <p:notesSz cx="6858000" cy="9144000"/>
  <p:custDataLst>
    <p:tags r:id="rId6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10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notesMaster" Target="notesMasters/notesMaster1.xml"/><Relationship Id="rId69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0" y="2819400"/>
            <a:ext cx="6477000" cy="1219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303" y="1484784"/>
            <a:ext cx="12020550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8965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01475" cy="2105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8247" y="3772935"/>
            <a:ext cx="11877675" cy="2219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3508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556792"/>
            <a:ext cx="11744325" cy="491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7221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753850" cy="467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7902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72900" cy="4772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08368" y="1412776"/>
            <a:ext cx="2160240" cy="50405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4682164"/>
            <a:ext cx="11052820" cy="50405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5506052"/>
            <a:ext cx="11412860" cy="504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9195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49881"/>
            <a:ext cx="11687175" cy="5543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399" y="1249881"/>
            <a:ext cx="11255127" cy="50405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1864" y="3688566"/>
            <a:ext cx="1944216" cy="50405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3721" y="4509120"/>
            <a:ext cx="1008112" cy="50405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8632" y="5338725"/>
            <a:ext cx="1878894" cy="50405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83279" y="6136838"/>
            <a:ext cx="1008112" cy="504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2039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39575" cy="3143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4269" y="4653136"/>
            <a:ext cx="11296650" cy="14859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9415" y="2982529"/>
            <a:ext cx="11191503" cy="50405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4268" y="3837960"/>
            <a:ext cx="2769443" cy="50405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08804" y="5633240"/>
            <a:ext cx="288032" cy="50405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36485" y="5621723"/>
            <a:ext cx="319555" cy="504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8056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82425" cy="4705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48528" y="1412776"/>
            <a:ext cx="648072" cy="504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8557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801475" cy="46196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76467" y="3212976"/>
            <a:ext cx="9943781" cy="55015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4005064"/>
            <a:ext cx="1512168" cy="504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7428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858625" cy="4667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1412776"/>
            <a:ext cx="11017224" cy="50405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2276872"/>
            <a:ext cx="11017224" cy="50405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3098329"/>
            <a:ext cx="11017224" cy="50405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4869160"/>
            <a:ext cx="11737304" cy="1282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4146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96700" cy="4991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8237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818" y="1268760"/>
            <a:ext cx="11687175" cy="5391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8855" y="1293100"/>
            <a:ext cx="11670137" cy="45121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2099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72900" cy="3962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1797" y="5517232"/>
            <a:ext cx="11744325" cy="1247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930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53850" cy="4857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4540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68150" cy="467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4312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196752"/>
            <a:ext cx="11801475" cy="5343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052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96725" cy="4705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2262358"/>
            <a:ext cx="11017224" cy="50405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3068960"/>
            <a:ext cx="11017224" cy="50405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1094" y="3919104"/>
            <a:ext cx="11017224" cy="50405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5614070"/>
            <a:ext cx="720080" cy="504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06030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06200" cy="4000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1565" y="5517232"/>
            <a:ext cx="5324475" cy="66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9946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53850" cy="4867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2996390"/>
            <a:ext cx="11017224" cy="50405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3846975"/>
            <a:ext cx="11017224" cy="50405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4695554"/>
            <a:ext cx="11161240" cy="50405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5526621"/>
            <a:ext cx="11017224" cy="504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2431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556792"/>
            <a:ext cx="11658600" cy="4086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1556792"/>
            <a:ext cx="11154544" cy="50405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9462" y="2420888"/>
            <a:ext cx="11116770" cy="50405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3284984"/>
            <a:ext cx="11132840" cy="50405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9298" y="4120052"/>
            <a:ext cx="11178637" cy="50405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9008" y="4987000"/>
            <a:ext cx="11017224" cy="504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3750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811000" cy="4848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0385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1649075" cy="4848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3217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82425" cy="468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9907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91950" cy="478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7570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4516" y="1484784"/>
            <a:ext cx="5905500" cy="676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2492896"/>
            <a:ext cx="11687175" cy="3867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3144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63375" cy="494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0617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820525" cy="491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6403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801475" cy="4848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910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72900" cy="4933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2364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49075" cy="1495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2009" y="2996952"/>
            <a:ext cx="11915775" cy="3257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5938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34800" cy="491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4047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77650" cy="4848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3924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11000" cy="47815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5600" y="2132856"/>
            <a:ext cx="1008112" cy="50405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6602211" y="2132856"/>
            <a:ext cx="558064" cy="504056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0416480" y="2114171"/>
            <a:ext cx="576064" cy="541426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7160275" y="3770398"/>
            <a:ext cx="576064" cy="541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5975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12776"/>
            <a:ext cx="11896725" cy="48958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4869160"/>
            <a:ext cx="792088" cy="504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5506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287125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7902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328" y="1340768"/>
            <a:ext cx="11906250" cy="24574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6011" y="4149080"/>
            <a:ext cx="11839575" cy="22574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1424" y="2276872"/>
            <a:ext cx="11017224" cy="50405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6354" y="3131790"/>
            <a:ext cx="11017224" cy="50405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1424" y="4149080"/>
            <a:ext cx="11017224" cy="504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6696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830050" cy="4876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1363983"/>
            <a:ext cx="11017224" cy="50405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7912" y="2190350"/>
            <a:ext cx="11017224" cy="50405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5" y="3060259"/>
            <a:ext cx="11125719" cy="50405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9394" y="3909232"/>
            <a:ext cx="11155741" cy="50405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9765" y="4756175"/>
            <a:ext cx="11017224" cy="504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9453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87200" cy="4876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2262358"/>
            <a:ext cx="11017224" cy="50405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3140968"/>
            <a:ext cx="11017224" cy="50405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3961522"/>
            <a:ext cx="11161240" cy="50405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4840132"/>
            <a:ext cx="11017224" cy="504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731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77675" cy="465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5997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72900" cy="5000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7460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11000" cy="3143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4681" y="4725144"/>
            <a:ext cx="11744325" cy="1343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5960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72900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6069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72900" cy="481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8025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1134" y="1412776"/>
            <a:ext cx="11915775" cy="5114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64552" y="1556792"/>
            <a:ext cx="495493" cy="504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55711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01475" cy="48958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343472" y="4869160"/>
            <a:ext cx="576064" cy="541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1515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30050" cy="4924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3947558"/>
            <a:ext cx="11017224" cy="50405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7173" y="4811666"/>
            <a:ext cx="11017224" cy="50405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8414" y="5647296"/>
            <a:ext cx="11017224" cy="504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0332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20525" cy="4076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4645" y="3083474"/>
            <a:ext cx="11017224" cy="50405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5" y="3933056"/>
            <a:ext cx="11172453" cy="50405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4794153"/>
            <a:ext cx="11017224" cy="504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7876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01475" cy="4953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9656" y="4725144"/>
            <a:ext cx="1368152" cy="50405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20336" y="4720456"/>
            <a:ext cx="2160240" cy="50405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5575288"/>
            <a:ext cx="1944216" cy="50405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04111" y="5575288"/>
            <a:ext cx="4888707" cy="504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5346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15750" cy="4819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1438807"/>
            <a:ext cx="7560840" cy="504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61746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820525" cy="49339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2189788"/>
            <a:ext cx="11017224" cy="50405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3082350"/>
            <a:ext cx="11017224" cy="50405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3931370"/>
            <a:ext cx="11017224" cy="50405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2530" y="4765876"/>
            <a:ext cx="11017224" cy="504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0942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12776"/>
            <a:ext cx="11630025" cy="481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9110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12776"/>
            <a:ext cx="11830050" cy="4867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336" y="4077071"/>
            <a:ext cx="11830050" cy="22029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6991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340768"/>
            <a:ext cx="1228725" cy="609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5856" y="2276872"/>
            <a:ext cx="11734800" cy="388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9585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87175" cy="4743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9580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164" y="1412776"/>
            <a:ext cx="11620500" cy="1457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6112" y="3068960"/>
            <a:ext cx="11839575" cy="30861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7447" y="2205426"/>
            <a:ext cx="10828239" cy="50405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1446" y="3111592"/>
            <a:ext cx="11161241" cy="50405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3390" y="3947570"/>
            <a:ext cx="8064897" cy="504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6150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34800" cy="4981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4462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82425" cy="501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3455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2266950"/>
            <a:ext cx="11734800" cy="2324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7202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34775" cy="4943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84232" y="2276872"/>
            <a:ext cx="2448272" cy="50405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3990550"/>
            <a:ext cx="2376264" cy="50405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22626" y="3987552"/>
            <a:ext cx="2369517" cy="50405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88086" y="4855208"/>
            <a:ext cx="3456385" cy="50405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12787" y="4811666"/>
            <a:ext cx="785340" cy="50405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5690276"/>
            <a:ext cx="2880320" cy="504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9989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82425" cy="5029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32104" y="1380750"/>
            <a:ext cx="2448272" cy="50405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9616" y="3068960"/>
            <a:ext cx="3528392" cy="50405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88176" y="3083474"/>
            <a:ext cx="3328303" cy="504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22769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449050" cy="502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497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</TotalTime>
  <Words>0</Words>
  <Application>Microsoft Office PowerPoint</Application>
  <PresentationFormat>宽屏</PresentationFormat>
  <Paragraphs>0</Paragraphs>
  <Slides>62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62</vt:i4>
      </vt:variant>
    </vt:vector>
  </HeadingPairs>
  <TitlesOfParts>
    <vt:vector size="6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2025-08-14T13:13:05Z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