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132856"/>
            <a:ext cx="11849100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6575" y="4077072"/>
            <a:ext cx="60388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68760"/>
            <a:ext cx="111537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40768"/>
            <a:ext cx="111537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19237"/>
            <a:ext cx="110966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489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56792"/>
            <a:ext cx="1045845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321013"/>
            <a:ext cx="4680520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491022"/>
            <a:ext cx="439248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40768"/>
            <a:ext cx="111537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12776"/>
            <a:ext cx="10487025" cy="46577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11424" y="1412776"/>
            <a:ext cx="103691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11424" y="6070501"/>
            <a:ext cx="10428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59075"/>
            <a:ext cx="4392488" cy="6054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613762"/>
            <a:ext cx="4392488" cy="6054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339" y="3739150"/>
            <a:ext cx="4392488" cy="6054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339" y="4855390"/>
            <a:ext cx="439248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12776"/>
            <a:ext cx="10458450" cy="49815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84065" y="1412776"/>
            <a:ext cx="10441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35925"/>
            <a:ext cx="4392488" cy="6054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564904"/>
            <a:ext cx="4392488" cy="6054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687688"/>
            <a:ext cx="4392488" cy="6054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42639"/>
            <a:ext cx="439248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843087"/>
            <a:ext cx="111823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28787"/>
            <a:ext cx="10706100" cy="34004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7408" y="5157192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40768"/>
            <a:ext cx="10601325" cy="49339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34076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39416" y="627471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412775"/>
            <a:ext cx="4680520" cy="5040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593346"/>
            <a:ext cx="4680520" cy="6054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846" y="3808554"/>
            <a:ext cx="4680520" cy="6054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000" y="5032441"/>
            <a:ext cx="4680520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40768"/>
            <a:ext cx="10629900" cy="50482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34076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81050" y="6389018"/>
            <a:ext cx="1057153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383432"/>
            <a:ext cx="4608512" cy="6054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418" y="2632746"/>
            <a:ext cx="4680520" cy="6054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9568" y="3837224"/>
            <a:ext cx="4680520" cy="6054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044" y="5041702"/>
            <a:ext cx="4680520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7910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83432" y="1556792"/>
            <a:ext cx="105851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12776"/>
            <a:ext cx="10648950" cy="47053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6165304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49080"/>
            <a:ext cx="4464496" cy="6054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256753"/>
            <a:ext cx="4464496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40768"/>
            <a:ext cx="10620375" cy="53721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34076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39416" y="671286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412776"/>
            <a:ext cx="4464496" cy="6054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492896"/>
            <a:ext cx="4464496" cy="6054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687646"/>
            <a:ext cx="4464496" cy="6054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97152"/>
            <a:ext cx="4464496" cy="6054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833678"/>
            <a:ext cx="4464496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838450"/>
            <a:ext cx="10610850" cy="11811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278092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68760"/>
            <a:ext cx="111347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68760"/>
            <a:ext cx="110871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68760"/>
            <a:ext cx="11134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68760"/>
            <a:ext cx="111252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1562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" y="2902868"/>
            <a:ext cx="111918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85875"/>
            <a:ext cx="112299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68760"/>
            <a:ext cx="111633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2025-08-13T19:24:03Z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