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933700"/>
            <a:ext cx="120396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3068960"/>
            <a:ext cx="3168353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2894" y="3055380"/>
            <a:ext cx="299736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05025"/>
            <a:ext cx="101631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09912"/>
            <a:ext cx="7848873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9" y="4014961"/>
            <a:ext cx="669674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5085184"/>
            <a:ext cx="114204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6850"/>
            <a:ext cx="117062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0891267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51" y="3199723"/>
            <a:ext cx="10891267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4129585"/>
            <a:ext cx="10891267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638" y="5053786"/>
            <a:ext cx="10891267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645" y="2214761"/>
            <a:ext cx="10891267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644" y="3160762"/>
            <a:ext cx="10891267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644" y="5052764"/>
            <a:ext cx="10891267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775" y="6022471"/>
            <a:ext cx="10891267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268760"/>
            <a:ext cx="10891267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622" y="2204864"/>
            <a:ext cx="10891267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139778"/>
            <a:ext cx="100811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013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19250"/>
            <a:ext cx="110966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373" y="4435434"/>
            <a:ext cx="10891267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65" y="5369472"/>
            <a:ext cx="10891267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47825"/>
            <a:ext cx="109632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1639144"/>
            <a:ext cx="10891267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2564904"/>
            <a:ext cx="10891267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10905"/>
            <a:ext cx="10891267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79" y="4456906"/>
            <a:ext cx="10891267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1987" y="4077072"/>
            <a:ext cx="648073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64807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8582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077072"/>
            <a:ext cx="952132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75893"/>
            <a:ext cx="100811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0867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12976"/>
            <a:ext cx="1800201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212976"/>
            <a:ext cx="160223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071931"/>
            <a:ext cx="273630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914" y="5071931"/>
            <a:ext cx="2815357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2025-08-14T19:41:50Z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