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795587"/>
            <a:ext cx="115919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5805264"/>
            <a:ext cx="114109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32856"/>
            <a:ext cx="504057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62137"/>
            <a:ext cx="110109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6412"/>
            <a:ext cx="109537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038" y="1556792"/>
            <a:ext cx="957607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2280691"/>
            <a:ext cx="10944225" cy="302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79" y="3936330"/>
            <a:ext cx="2952329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797152"/>
            <a:ext cx="424847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622579"/>
            <a:ext cx="4104456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19287"/>
            <a:ext cx="116871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6925"/>
            <a:ext cx="109728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64904"/>
            <a:ext cx="720081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4833"/>
            <a:ext cx="1728193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47825"/>
            <a:ext cx="10963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772816"/>
            <a:ext cx="1871216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602778"/>
            <a:ext cx="3311376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1727" y="3423210"/>
            <a:ext cx="323986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4414" y="4281631"/>
            <a:ext cx="237626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874" y="2276872"/>
            <a:ext cx="270030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1" y="3140968"/>
            <a:ext cx="42484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1" y="3967781"/>
            <a:ext cx="424847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695" y="4800972"/>
            <a:ext cx="266330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3866730"/>
            <a:ext cx="109442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6" y="4759869"/>
            <a:ext cx="109442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5" y="5625141"/>
            <a:ext cx="109442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59" y="1291910"/>
            <a:ext cx="109442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17" y="2177894"/>
            <a:ext cx="109442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06" y="3022660"/>
            <a:ext cx="109442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57428"/>
            <a:ext cx="109442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291910"/>
            <a:ext cx="109442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1044"/>
            <a:ext cx="109442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8" y="3098051"/>
            <a:ext cx="109442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44631"/>
            <a:ext cx="10944225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28744"/>
            <a:ext cx="10944225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96" y="5712857"/>
            <a:ext cx="109442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864"/>
            <a:ext cx="1080121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201634"/>
            <a:ext cx="1439168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861048"/>
            <a:ext cx="237626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517" y="1268760"/>
            <a:ext cx="37434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152186"/>
            <a:ext cx="109442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35612"/>
            <a:ext cx="92170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2025-08-13T16:52:51Z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