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2204864"/>
            <a:ext cx="945832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6" y="3717032"/>
            <a:ext cx="420052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177455"/>
            <a:ext cx="959333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49080"/>
            <a:ext cx="959333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2156006"/>
            <a:ext cx="9552831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82297"/>
            <a:ext cx="2088232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822" y="4851314"/>
            <a:ext cx="9520520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777605"/>
            <a:ext cx="5472608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996952"/>
            <a:ext cx="230425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923243"/>
            <a:ext cx="2520280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268760"/>
            <a:ext cx="2998962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195051"/>
            <a:ext cx="1152128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195051"/>
            <a:ext cx="2376264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869160"/>
            <a:ext cx="3024336" cy="634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805264"/>
            <a:ext cx="2736304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013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348880"/>
            <a:ext cx="4248472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355779"/>
            <a:ext cx="1440160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36126"/>
            <a:ext cx="3240360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1" y="3645024"/>
            <a:ext cx="1893243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581128"/>
            <a:ext cx="720080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9472" y="4564878"/>
            <a:ext cx="720080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460531"/>
            <a:ext cx="194421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276872"/>
            <a:ext cx="720080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91451"/>
            <a:ext cx="720080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212976"/>
            <a:ext cx="720080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430" y="3212975"/>
            <a:ext cx="720080" cy="634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964318"/>
            <a:ext cx="720080" cy="634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4990471"/>
            <a:ext cx="720080" cy="634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877272"/>
            <a:ext cx="720080" cy="6347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842992"/>
            <a:ext cx="720080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41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647" y="4869160"/>
            <a:ext cx="1055858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1378051"/>
            <a:ext cx="10915650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225295"/>
            <a:ext cx="100811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03" y="1234036"/>
            <a:ext cx="11325721" cy="557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19212"/>
            <a:ext cx="115157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00187"/>
            <a:ext cx="109632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933056"/>
            <a:ext cx="1440160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4522457"/>
            <a:ext cx="1485578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628800"/>
            <a:ext cx="1584176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306" y="2564747"/>
            <a:ext cx="179816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386012"/>
            <a:ext cx="109823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2636912"/>
            <a:ext cx="1629594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538291"/>
            <a:ext cx="576064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970" y="3140968"/>
            <a:ext cx="288032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8841" y="3140968"/>
            <a:ext cx="26144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088605"/>
            <a:ext cx="9319592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3962524"/>
            <a:ext cx="1944217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79156"/>
            <a:ext cx="9937104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83432"/>
            <a:ext cx="640871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89" y="4903885"/>
            <a:ext cx="1055858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785515"/>
            <a:ext cx="1055858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163" y="1234035"/>
            <a:ext cx="1055858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3043850"/>
            <a:ext cx="11492612" cy="319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91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831548"/>
            <a:ext cx="2160240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831547"/>
            <a:ext cx="2808312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717032"/>
            <a:ext cx="136815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339" y="4077072"/>
            <a:ext cx="926782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2204864"/>
            <a:ext cx="3069754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3068960"/>
            <a:ext cx="1944216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4059376"/>
            <a:ext cx="1584176" cy="634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4956279"/>
            <a:ext cx="936104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0968"/>
            <a:ext cx="1055858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038" y="4026244"/>
            <a:ext cx="10558586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883441"/>
            <a:ext cx="85571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0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9212"/>
            <a:ext cx="106680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0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312"/>
            <a:ext cx="10648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9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870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12776"/>
            <a:ext cx="9318898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2" y="2114583"/>
            <a:ext cx="10558586" cy="145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8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0968"/>
            <a:ext cx="1055858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12976"/>
            <a:ext cx="10558586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15460"/>
            <a:ext cx="10558586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314" y="5810427"/>
            <a:ext cx="1055858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2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340768"/>
            <a:ext cx="2808312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239589"/>
            <a:ext cx="2808312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154305"/>
            <a:ext cx="1224136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089" y="3138410"/>
            <a:ext cx="1695207" cy="634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3" y="4037231"/>
            <a:ext cx="4546179" cy="634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936052"/>
            <a:ext cx="280831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56201"/>
            <a:ext cx="1147762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256200"/>
            <a:ext cx="9020175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996952"/>
            <a:ext cx="11449272" cy="37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2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1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727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047" y="1306043"/>
            <a:ext cx="2808312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204864"/>
            <a:ext cx="2808312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5792" y="3092110"/>
            <a:ext cx="1498440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5012" y="4005064"/>
            <a:ext cx="2808312" cy="634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904279"/>
            <a:ext cx="2903470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1587"/>
            <a:ext cx="108680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288946"/>
            <a:ext cx="410445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156006"/>
            <a:ext cx="1728192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076906"/>
            <a:ext cx="1584176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997806"/>
            <a:ext cx="2808312" cy="634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869160"/>
            <a:ext cx="280831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348781"/>
            <a:ext cx="2808312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276872"/>
            <a:ext cx="1656184" cy="63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12976"/>
            <a:ext cx="1656184" cy="634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204963"/>
            <a:ext cx="2808312" cy="634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6276" y="4174806"/>
            <a:ext cx="1143744" cy="634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135804"/>
            <a:ext cx="3528392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1355236"/>
            <a:ext cx="59233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340768"/>
            <a:ext cx="504056" cy="63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426" y="5962617"/>
            <a:ext cx="9593336" cy="6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2025-08-14T19:47:52Z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