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537" y="2967037"/>
            <a:ext cx="663892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48863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276872"/>
            <a:ext cx="114966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4134569"/>
            <a:ext cx="1145857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52587"/>
            <a:ext cx="117157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24751"/>
            <a:ext cx="10812710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627" y="3175693"/>
            <a:ext cx="10812710" cy="6149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79630"/>
            <a:ext cx="10812710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87075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733" y="2204864"/>
            <a:ext cx="10812710" cy="6149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140968"/>
            <a:ext cx="10812710" cy="6149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037562"/>
            <a:ext cx="10812710" cy="6149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50" y="4941168"/>
            <a:ext cx="10812710" cy="6149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170" y="5844774"/>
            <a:ext cx="10812710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390" y="3068960"/>
            <a:ext cx="10812710" cy="6149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005064"/>
            <a:ext cx="10865668" cy="6149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869160"/>
            <a:ext cx="10812710" cy="6149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788848"/>
            <a:ext cx="10812710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7864"/>
            <a:ext cx="11544300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427414"/>
            <a:ext cx="1081271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316246"/>
            <a:ext cx="1081271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239803"/>
            <a:ext cx="1081271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6153039"/>
            <a:ext cx="1081271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2276872"/>
            <a:ext cx="1106488" cy="6149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12976"/>
            <a:ext cx="8784976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40768"/>
            <a:ext cx="10744200" cy="46958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67408" y="6021288"/>
            <a:ext cx="31683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4049778"/>
            <a:ext cx="2224708" cy="6149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7150" y="5013176"/>
            <a:ext cx="811138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56792"/>
            <a:ext cx="10744200" cy="46863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67408" y="1556792"/>
            <a:ext cx="31683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4293096"/>
            <a:ext cx="1872208" cy="6149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5157192"/>
            <a:ext cx="1072580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5036326"/>
            <a:ext cx="2808312" cy="6149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5036325"/>
            <a:ext cx="2736304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8707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175693"/>
            <a:ext cx="7632848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2025-08-14T19:56:08Z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