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2060848"/>
            <a:ext cx="11239500" cy="153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6575" y="3933056"/>
            <a:ext cx="6038850" cy="100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1909762"/>
            <a:ext cx="10572750" cy="3038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1972" y="2132856"/>
            <a:ext cx="9394588" cy="68979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9928" y="3037064"/>
            <a:ext cx="9505056" cy="68979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9928" y="3972284"/>
            <a:ext cx="9392616" cy="689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81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340768"/>
            <a:ext cx="11268075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462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340768"/>
            <a:ext cx="10658475" cy="489585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839416" y="6237312"/>
            <a:ext cx="1051316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7229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1484784"/>
            <a:ext cx="10601325" cy="447675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839416" y="1484784"/>
            <a:ext cx="1051316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839416" y="5961534"/>
            <a:ext cx="1051316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0241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1556792"/>
            <a:ext cx="10639425" cy="497205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839416" y="1556792"/>
            <a:ext cx="1051316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042817"/>
            <a:ext cx="10441160" cy="68979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869160"/>
            <a:ext cx="10513168" cy="68979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5419" y="5695503"/>
            <a:ext cx="10441160" cy="689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830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12776"/>
            <a:ext cx="11277600" cy="5095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1447944"/>
            <a:ext cx="2592288" cy="61778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3212976"/>
            <a:ext cx="936104" cy="61778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4039789"/>
            <a:ext cx="1224136" cy="61778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0694" y="4860813"/>
            <a:ext cx="2053018" cy="61778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4092" y="5733256"/>
            <a:ext cx="4212468" cy="61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61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677525" cy="4914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1515070"/>
            <a:ext cx="1584176" cy="54577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23680" y="2348880"/>
            <a:ext cx="936104" cy="61778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3212976"/>
            <a:ext cx="2376264" cy="61778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3212976"/>
            <a:ext cx="3960440" cy="61778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280" y="4077072"/>
            <a:ext cx="1944216" cy="61778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4921566"/>
            <a:ext cx="2016224" cy="61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220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172825" cy="4886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304" y="2348880"/>
            <a:ext cx="720080" cy="689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753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753725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224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340768"/>
            <a:ext cx="11258550" cy="4953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272" y="2204864"/>
            <a:ext cx="1008112" cy="689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976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484784"/>
            <a:ext cx="11229975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137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506075" cy="4905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4293096"/>
            <a:ext cx="9001000" cy="68979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5233783"/>
            <a:ext cx="9433048" cy="689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446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912" y="1471612"/>
            <a:ext cx="10544175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817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2025-08-14T19:42:36Z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