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409" r:id="rId34"/>
    <p:sldId id="408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381250"/>
            <a:ext cx="80676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0301"/>
            <a:ext cx="11553825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260301"/>
            <a:ext cx="1312416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94421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060848"/>
            <a:ext cx="3384376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31546"/>
            <a:ext cx="2664296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209" y="3741351"/>
            <a:ext cx="241850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321643"/>
            <a:ext cx="11763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4038"/>
            <a:ext cx="116681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4038"/>
            <a:ext cx="117633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0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68896"/>
            <a:ext cx="118681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517232"/>
            <a:ext cx="194421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8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712" y="1286474"/>
            <a:ext cx="10477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122413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089876"/>
            <a:ext cx="2376264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712" y="3715919"/>
            <a:ext cx="104775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825" y="4581128"/>
            <a:ext cx="1047750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825" y="5358375"/>
            <a:ext cx="1047750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040" y="6206620"/>
            <a:ext cx="2662263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3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3543"/>
            <a:ext cx="118110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24944"/>
            <a:ext cx="10729192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31546"/>
            <a:ext cx="489654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362196"/>
            <a:ext cx="18755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370" y="5377104"/>
            <a:ext cx="18755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543"/>
            <a:ext cx="111442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84783"/>
            <a:ext cx="57606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6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44325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276872"/>
            <a:ext cx="10088141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96952"/>
            <a:ext cx="1008814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87946"/>
            <a:ext cx="113919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29" y="1412776"/>
            <a:ext cx="10588687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22" y="2204864"/>
            <a:ext cx="10055303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903" y="3021782"/>
            <a:ext cx="10718047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22" y="3867728"/>
            <a:ext cx="11056394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84646"/>
            <a:ext cx="11377264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22" y="5518012"/>
            <a:ext cx="976727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35571"/>
            <a:ext cx="117443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753849" cy="436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3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268760"/>
            <a:ext cx="117157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85" y="1279150"/>
            <a:ext cx="11741263" cy="127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0796"/>
            <a:ext cx="11772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1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0037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1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3279"/>
            <a:ext cx="11734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0037"/>
            <a:ext cx="117157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4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5179"/>
            <a:ext cx="117157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0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7232"/>
            <a:ext cx="111156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5" y="2204864"/>
            <a:ext cx="11772900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174" y="1374822"/>
            <a:ext cx="104314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040494"/>
            <a:ext cx="10724207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876124"/>
            <a:ext cx="11084247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679728"/>
            <a:ext cx="11233248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483332"/>
            <a:ext cx="1008814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1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7538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60848"/>
            <a:ext cx="57606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90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20713"/>
            <a:ext cx="110585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41251"/>
            <a:ext cx="116967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2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6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466"/>
            <a:ext cx="11049000" cy="550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95849"/>
            <a:ext cx="10088141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11168261" cy="240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8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1854"/>
            <a:ext cx="11782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5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2" y="1484784"/>
            <a:ext cx="11868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4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8137"/>
            <a:ext cx="11763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3279"/>
            <a:ext cx="11763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8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91" y="1268760"/>
            <a:ext cx="1098232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63" y="2132856"/>
            <a:ext cx="11639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3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5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63563"/>
            <a:ext cx="11820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3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2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74" y="1339708"/>
            <a:ext cx="106584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2" y="2954238"/>
            <a:ext cx="118300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5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8" y="1096278"/>
            <a:ext cx="11839575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38619"/>
            <a:ext cx="10088141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94" y="2852936"/>
            <a:ext cx="10088141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57" y="5373216"/>
            <a:ext cx="1091017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914" y="6192064"/>
            <a:ext cx="1008814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0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38287"/>
            <a:ext cx="119062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76133"/>
            <a:ext cx="1044116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24084"/>
            <a:ext cx="1101722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9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81" y="1268760"/>
            <a:ext cx="11877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9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8" y="4653136"/>
            <a:ext cx="11687175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5529436"/>
            <a:ext cx="72008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5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137" y="1268760"/>
            <a:ext cx="9944503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" y="2060848"/>
            <a:ext cx="1180147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29098"/>
            <a:ext cx="10088141" cy="5838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86220"/>
            <a:ext cx="10585176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38866"/>
            <a:ext cx="1058517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3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340768"/>
            <a:ext cx="11763375" cy="5286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40768"/>
            <a:ext cx="10477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714" y="1329882"/>
            <a:ext cx="10477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1" y="1340768"/>
            <a:ext cx="72353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612" y="2996952"/>
            <a:ext cx="783704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5445224"/>
            <a:ext cx="49567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1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861048"/>
            <a:ext cx="1065468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09517"/>
            <a:ext cx="1108672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39347"/>
            <a:ext cx="1123074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7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5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8" y="1470832"/>
            <a:ext cx="1008814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96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43037"/>
            <a:ext cx="113347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27764"/>
            <a:ext cx="10657184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98" y="2348880"/>
            <a:ext cx="1110701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98" y="3184510"/>
            <a:ext cx="1110701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98" y="4023903"/>
            <a:ext cx="11301777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40" y="4858353"/>
            <a:ext cx="1110236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4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8" y="1470832"/>
            <a:ext cx="11029469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8" y="2291386"/>
            <a:ext cx="11029469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9" y="3140968"/>
            <a:ext cx="1102946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8" y="3979236"/>
            <a:ext cx="946853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1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633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947" y="3212976"/>
            <a:ext cx="10625721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05064"/>
            <a:ext cx="1101928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11027"/>
            <a:ext cx="1116330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733256"/>
            <a:ext cx="1116124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58" y="1526651"/>
            <a:ext cx="1008814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3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254808"/>
            <a:ext cx="117633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66" y="1945298"/>
            <a:ext cx="11783389" cy="482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0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3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31" y="1484784"/>
            <a:ext cx="117824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4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40768"/>
            <a:ext cx="108012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635" y="1340768"/>
            <a:ext cx="10477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25308" y="1340768"/>
            <a:ext cx="76318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924944"/>
            <a:ext cx="648072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301208"/>
            <a:ext cx="57606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2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538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2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1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6257"/>
            <a:ext cx="114395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1584145"/>
            <a:ext cx="10791453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8" y="2420888"/>
            <a:ext cx="1131532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8" y="3240329"/>
            <a:ext cx="1131532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8" y="4059770"/>
            <a:ext cx="1131532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8" y="4879211"/>
            <a:ext cx="282813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3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8760"/>
            <a:ext cx="11801475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717032"/>
            <a:ext cx="2664296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2862" y="4581128"/>
            <a:ext cx="52387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15083"/>
            <a:ext cx="2736304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0924" y="5415082"/>
            <a:ext cx="785813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221685"/>
            <a:ext cx="1944216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6210371"/>
            <a:ext cx="252028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3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2025-08-14T12:36:09Z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