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981325"/>
            <a:ext cx="97059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680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997672"/>
            <a:ext cx="1152128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997672"/>
            <a:ext cx="576064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52352"/>
            <a:ext cx="1152128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344" y="5852351"/>
            <a:ext cx="115212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8197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858500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1160257"/>
            <a:ext cx="1080121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1147894"/>
            <a:ext cx="648072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033242"/>
            <a:ext cx="10894243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669" y="4941168"/>
            <a:ext cx="11699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94" y="3991719"/>
            <a:ext cx="1089424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95" y="4859660"/>
            <a:ext cx="1833538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2996952"/>
            <a:ext cx="10894243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57" y="3918277"/>
            <a:ext cx="10894243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56" y="4783807"/>
            <a:ext cx="10894243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55" y="5719911"/>
            <a:ext cx="10894243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654224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2776"/>
            <a:ext cx="1584176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9524256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86585"/>
            <a:ext cx="80772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183407"/>
            <a:ext cx="792088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791919"/>
            <a:ext cx="4176464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10" y="4077072"/>
            <a:ext cx="10868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62112"/>
            <a:ext cx="109918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56792"/>
            <a:ext cx="109918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93" y="2492896"/>
            <a:ext cx="109918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93" y="3416699"/>
            <a:ext cx="10991850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93" y="4342158"/>
            <a:ext cx="10991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