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395537"/>
            <a:ext cx="1069657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1350460"/>
            <a:ext cx="2664296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0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14" y="3429000"/>
            <a:ext cx="119443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7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88088" y="4581128"/>
            <a:ext cx="2664296" cy="541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2064" y="5338062"/>
            <a:ext cx="2664296" cy="42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64" y="1412776"/>
            <a:ext cx="119253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12024" y="1422467"/>
            <a:ext cx="2664296" cy="541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12024" y="2176397"/>
            <a:ext cx="2664296" cy="4052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5440" y="4003405"/>
            <a:ext cx="10873208" cy="5414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4753610"/>
            <a:ext cx="7848872" cy="4217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172700" y="5966606"/>
            <a:ext cx="288032" cy="5414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49974" y="6005325"/>
            <a:ext cx="202010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6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64352" y="1306917"/>
            <a:ext cx="648072" cy="541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71464" y="5128726"/>
            <a:ext cx="10768980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2" y="5777751"/>
            <a:ext cx="11057012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1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1340206"/>
            <a:ext cx="2664296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1344" y="2665378"/>
            <a:ext cx="11811000" cy="35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0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92" y="1340768"/>
            <a:ext cx="117252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5131718"/>
            <a:ext cx="117062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3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7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73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6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5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13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7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44472" y="3327644"/>
            <a:ext cx="72008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7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6967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223792" y="4667650"/>
            <a:ext cx="1728192" cy="384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719736" y="5142678"/>
            <a:ext cx="2232248" cy="3097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719736" y="5511423"/>
            <a:ext cx="1728192" cy="3842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07902" y="4653136"/>
            <a:ext cx="1504722" cy="3842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811388" y="5142678"/>
            <a:ext cx="1728192" cy="3188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840416" y="5513324"/>
            <a:ext cx="1584176" cy="38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5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56" y="1340768"/>
            <a:ext cx="11734800" cy="534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24392" y="1484784"/>
            <a:ext cx="1728192" cy="3267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92344" y="1883576"/>
            <a:ext cx="2160240" cy="3358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84027" y="2298823"/>
            <a:ext cx="1728192" cy="32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2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1" y="2579418"/>
            <a:ext cx="10696203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4880" y="3212976"/>
            <a:ext cx="11125237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5359" y="3846534"/>
            <a:ext cx="11344274" cy="5282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4457" y="4494606"/>
            <a:ext cx="11025175" cy="528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6913" y="5111641"/>
            <a:ext cx="11447717" cy="5282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335" y="5757704"/>
            <a:ext cx="11665294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4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109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76872"/>
            <a:ext cx="11868150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384" y="1464455"/>
            <a:ext cx="1069620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7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5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50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03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12" y="2708920"/>
            <a:ext cx="117443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3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7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7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2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60" y="2852936"/>
            <a:ext cx="11830050" cy="3819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824191" y="4077072"/>
            <a:ext cx="280831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287687" y="4748184"/>
            <a:ext cx="2736304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5439" y="1455756"/>
            <a:ext cx="10801200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2553" y="2118342"/>
            <a:ext cx="11084085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760600"/>
            <a:ext cx="10696203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375" y="4725144"/>
            <a:ext cx="11570593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375" y="5387730"/>
            <a:ext cx="1069620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12" y="1340768"/>
            <a:ext cx="120110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5439" y="1916832"/>
            <a:ext cx="10873208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3319" y="2593370"/>
            <a:ext cx="11225327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79378" y="3239570"/>
            <a:ext cx="10873208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6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95600" y="1412776"/>
            <a:ext cx="720080" cy="541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12024" y="1429927"/>
            <a:ext cx="720080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28448" y="1412776"/>
            <a:ext cx="720080" cy="5414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88088" y="2852936"/>
            <a:ext cx="720080" cy="5414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70938" y="5852925"/>
            <a:ext cx="720080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8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41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3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0" y="3284984"/>
            <a:ext cx="117919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7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59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3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5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3861048"/>
            <a:ext cx="117633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7471" y="3068960"/>
            <a:ext cx="5047886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0363" y="3708792"/>
            <a:ext cx="5164994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0363" y="4379380"/>
            <a:ext cx="5085660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9697" y="5032838"/>
            <a:ext cx="508566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9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76450"/>
            <a:ext cx="11649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4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92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5439" y="4221088"/>
            <a:ext cx="10990337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8" y="4964889"/>
            <a:ext cx="11350377" cy="5414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7" y="5651045"/>
            <a:ext cx="11350377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6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7837" y="1960374"/>
            <a:ext cx="508566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2622398"/>
            <a:ext cx="5085660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714" y="3254515"/>
            <a:ext cx="5085660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7138" y="3948507"/>
            <a:ext cx="5085660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714" y="4592198"/>
            <a:ext cx="5085660" cy="5282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7138" y="5240885"/>
            <a:ext cx="508566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8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28522" y="4998662"/>
            <a:ext cx="5085660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28048" y="5644176"/>
            <a:ext cx="472562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2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006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983432" y="6309320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98770" y="4365104"/>
            <a:ext cx="5085660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40714" y="4988938"/>
            <a:ext cx="5085660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55228" y="5633172"/>
            <a:ext cx="508566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2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15675" cy="1343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51384" y="1484784"/>
            <a:ext cx="1089965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21" y="2996952"/>
            <a:ext cx="11839575" cy="318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096000" y="1542840"/>
            <a:ext cx="5085660" cy="403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049821" y="2064397"/>
            <a:ext cx="508566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8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347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1719550"/>
            <a:ext cx="10974710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7368" y="2394782"/>
            <a:ext cx="1133475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7368" y="3066348"/>
            <a:ext cx="11334750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388" y="3737171"/>
            <a:ext cx="10974710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3898" y="4407994"/>
            <a:ext cx="10974710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17081" y="5078817"/>
            <a:ext cx="1097471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88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14" y="1412776"/>
            <a:ext cx="117538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8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2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1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57412"/>
            <a:ext cx="11363325" cy="2543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417" y="5085184"/>
            <a:ext cx="109251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0" y="2420888"/>
            <a:ext cx="11830050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48333" y="1398262"/>
            <a:ext cx="11350377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151784" y="4253629"/>
            <a:ext cx="2664296" cy="5414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36360" y="4883112"/>
            <a:ext cx="2562350" cy="5414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56692" y="5521189"/>
            <a:ext cx="1562844" cy="5414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567608" y="5521189"/>
            <a:ext cx="3312368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8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18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00312"/>
            <a:ext cx="117538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3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935760" y="1337073"/>
            <a:ext cx="3312368" cy="541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68208" y="1337073"/>
            <a:ext cx="3240360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583832" y="2622398"/>
            <a:ext cx="3744416" cy="5414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23892" y="3884513"/>
            <a:ext cx="3348372" cy="5414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23892" y="5169838"/>
            <a:ext cx="3204356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9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340768"/>
            <a:ext cx="11763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6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03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9856" y="3204634"/>
            <a:ext cx="936104" cy="54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16080" y="3204634"/>
            <a:ext cx="648072" cy="5414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76320" y="5774624"/>
            <a:ext cx="2232248" cy="5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7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2025-08-14T13:38:02Z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