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2"/>
  </p:notesMasterIdLst>
  <p:handoutMasterIdLst>
    <p:handoutMasterId r:id="rId93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7" r:id="rId24"/>
    <p:sldId id="346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8" r:id="rId34"/>
    <p:sldId id="359" r:id="rId35"/>
    <p:sldId id="360" r:id="rId36"/>
    <p:sldId id="361" r:id="rId37"/>
    <p:sldId id="362" r:id="rId38"/>
    <p:sldId id="363" r:id="rId39"/>
    <p:sldId id="364" r:id="rId40"/>
    <p:sldId id="365" r:id="rId41"/>
    <p:sldId id="366" r:id="rId42"/>
    <p:sldId id="367" r:id="rId43"/>
    <p:sldId id="368" r:id="rId44"/>
    <p:sldId id="356" r:id="rId45"/>
    <p:sldId id="369" r:id="rId46"/>
    <p:sldId id="370" r:id="rId47"/>
    <p:sldId id="371" r:id="rId48"/>
    <p:sldId id="372" r:id="rId49"/>
    <p:sldId id="373" r:id="rId50"/>
    <p:sldId id="374" r:id="rId51"/>
    <p:sldId id="375" r:id="rId52"/>
    <p:sldId id="376" r:id="rId53"/>
    <p:sldId id="377" r:id="rId54"/>
    <p:sldId id="378" r:id="rId55"/>
    <p:sldId id="379" r:id="rId56"/>
    <p:sldId id="384" r:id="rId57"/>
    <p:sldId id="385" r:id="rId58"/>
    <p:sldId id="386" r:id="rId59"/>
    <p:sldId id="387" r:id="rId60"/>
    <p:sldId id="388" r:id="rId61"/>
    <p:sldId id="389" r:id="rId62"/>
    <p:sldId id="390" r:id="rId63"/>
    <p:sldId id="391" r:id="rId64"/>
    <p:sldId id="392" r:id="rId65"/>
    <p:sldId id="393" r:id="rId66"/>
    <p:sldId id="394" r:id="rId67"/>
    <p:sldId id="395" r:id="rId68"/>
    <p:sldId id="396" r:id="rId69"/>
    <p:sldId id="397" r:id="rId70"/>
    <p:sldId id="398" r:id="rId71"/>
    <p:sldId id="399" r:id="rId72"/>
    <p:sldId id="400" r:id="rId73"/>
    <p:sldId id="401" r:id="rId74"/>
    <p:sldId id="402" r:id="rId75"/>
    <p:sldId id="403" r:id="rId76"/>
    <p:sldId id="404" r:id="rId77"/>
    <p:sldId id="405" r:id="rId78"/>
    <p:sldId id="380" r:id="rId79"/>
    <p:sldId id="381" r:id="rId80"/>
    <p:sldId id="382" r:id="rId81"/>
    <p:sldId id="406" r:id="rId82"/>
    <p:sldId id="407" r:id="rId83"/>
    <p:sldId id="408" r:id="rId84"/>
    <p:sldId id="409" r:id="rId85"/>
    <p:sldId id="410" r:id="rId86"/>
    <p:sldId id="412" r:id="rId87"/>
    <p:sldId id="413" r:id="rId88"/>
    <p:sldId id="414" r:id="rId89"/>
    <p:sldId id="415" r:id="rId90"/>
    <p:sldId id="416" r:id="rId91"/>
  </p:sldIdLst>
  <p:sldSz cx="12192000" cy="6858000"/>
  <p:notesSz cx="6858000" cy="9144000"/>
  <p:custDataLst>
    <p:tags r:id="rId9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50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handoutMaster" Target="handoutMasters/handoutMaster1.xml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1916832"/>
            <a:ext cx="956310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0" y="3573016"/>
            <a:ext cx="7239000" cy="119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896475" cy="1914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1273209"/>
            <a:ext cx="1425107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7" y="2226022"/>
            <a:ext cx="136815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212976"/>
            <a:ext cx="9834193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221088"/>
            <a:ext cx="684076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5" y="2276872"/>
            <a:ext cx="9721079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5" y="4293096"/>
            <a:ext cx="1001764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5301208"/>
            <a:ext cx="3528393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348880"/>
            <a:ext cx="473667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356992"/>
            <a:ext cx="2793259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9534" y="4365104"/>
            <a:ext cx="4318615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5087" y="5373216"/>
            <a:ext cx="1425107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276872"/>
            <a:ext cx="374441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8132" y="2311597"/>
            <a:ext cx="1569123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3282426"/>
            <a:ext cx="2592289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541" y="5828414"/>
            <a:ext cx="10986321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354" y="1484114"/>
            <a:ext cx="10986321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906" y="2492896"/>
            <a:ext cx="10986321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839" y="3489275"/>
            <a:ext cx="10986321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28762"/>
            <a:ext cx="11001375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413" y="1544786"/>
            <a:ext cx="10986321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727" y="2527621"/>
            <a:ext cx="10986321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279" y="3510456"/>
            <a:ext cx="10986321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495" y="4493291"/>
            <a:ext cx="10986321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077" y="3308176"/>
            <a:ext cx="115252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436" y="1243052"/>
            <a:ext cx="11316196" cy="557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71587"/>
            <a:ext cx="1153477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4604278"/>
            <a:ext cx="122413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40768"/>
            <a:ext cx="1088707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2204864"/>
            <a:ext cx="122413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4412" y="4005064"/>
            <a:ext cx="1476164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5013176"/>
            <a:ext cx="122413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2132856"/>
            <a:ext cx="1273067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9" y="5904437"/>
            <a:ext cx="648072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1963" y="5926925"/>
            <a:ext cx="648072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57" y="6021288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47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284984"/>
            <a:ext cx="336963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267619"/>
            <a:ext cx="407631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81212"/>
            <a:ext cx="106584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45" y="2072862"/>
            <a:ext cx="1068169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45" y="2996952"/>
            <a:ext cx="10681698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05064"/>
            <a:ext cx="1068169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6927" y="3212976"/>
            <a:ext cx="1068169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20375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437" y="1268760"/>
            <a:ext cx="1068169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568" y="2276872"/>
            <a:ext cx="10681698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207" y="3223880"/>
            <a:ext cx="10681698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960" y="4200099"/>
            <a:ext cx="1068169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877" y="4255813"/>
            <a:ext cx="1068169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2067" y="5229200"/>
            <a:ext cx="1068169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4895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660" y="3284984"/>
            <a:ext cx="1065847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437" y="1268760"/>
            <a:ext cx="10681698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660" y="2192686"/>
            <a:ext cx="10681698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265" y="3201300"/>
            <a:ext cx="1068169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3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7" y="2881312"/>
            <a:ext cx="6791325" cy="10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132856"/>
            <a:ext cx="11480935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72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6412"/>
            <a:ext cx="1152525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5275" y="3057525"/>
            <a:ext cx="398145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5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06050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861048"/>
            <a:ext cx="1008112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3844577"/>
            <a:ext cx="1296144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769941"/>
            <a:ext cx="79208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92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44824"/>
            <a:ext cx="1148715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7" y="3726011"/>
            <a:ext cx="7471767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8670" y="4701994"/>
            <a:ext cx="115212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6012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276872"/>
            <a:ext cx="554461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284984"/>
            <a:ext cx="1872208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5229200"/>
            <a:ext cx="612068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943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52650"/>
            <a:ext cx="106775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2060848"/>
            <a:ext cx="115212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3020102"/>
            <a:ext cx="288032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45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34415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9442" y="1412776"/>
            <a:ext cx="5172075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348880"/>
            <a:ext cx="482453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314" y="3353394"/>
            <a:ext cx="382892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4306194"/>
            <a:ext cx="2952328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5380325"/>
            <a:ext cx="223224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811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641032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717032"/>
            <a:ext cx="7562850" cy="1724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8" y="1412776"/>
            <a:ext cx="1152128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872" y="2330989"/>
            <a:ext cx="1152128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2142" y="3717032"/>
            <a:ext cx="1152128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2142" y="4653136"/>
            <a:ext cx="115212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34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14487"/>
            <a:ext cx="9467850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614487"/>
            <a:ext cx="2016224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564904"/>
            <a:ext cx="1152128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544168"/>
            <a:ext cx="1152128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437000"/>
            <a:ext cx="115212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790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458325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933056"/>
            <a:ext cx="108012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4941168"/>
            <a:ext cx="792088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5805264"/>
            <a:ext cx="108012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348880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64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62137"/>
            <a:ext cx="11029950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785045"/>
            <a:ext cx="10009112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566416"/>
            <a:ext cx="10885934" cy="1429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21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76400"/>
            <a:ext cx="1168717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501008"/>
            <a:ext cx="10009112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399179"/>
            <a:ext cx="1000911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16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63275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2276872"/>
            <a:ext cx="10099179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4" y="3212976"/>
            <a:ext cx="5976665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087075"/>
            <a:ext cx="9667130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569" y="5996799"/>
            <a:ext cx="600055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21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57350"/>
            <a:ext cx="1149667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429000"/>
            <a:ext cx="3168352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437112"/>
            <a:ext cx="3168352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437112"/>
            <a:ext cx="302433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394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5406" y="1412776"/>
            <a:ext cx="180020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348880"/>
            <a:ext cx="180020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348880"/>
            <a:ext cx="3960440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1172" y="2339195"/>
            <a:ext cx="1800200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308134"/>
            <a:ext cx="180020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28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653136"/>
            <a:ext cx="1091565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737" y="5600815"/>
            <a:ext cx="1091565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522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1314277"/>
            <a:ext cx="1091565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646" y="4149080"/>
            <a:ext cx="1091565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721" y="5157192"/>
            <a:ext cx="1091565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84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71687"/>
            <a:ext cx="109156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32856"/>
            <a:ext cx="1091565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104963"/>
            <a:ext cx="1091565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045405"/>
            <a:ext cx="403244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94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80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9182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1412776"/>
            <a:ext cx="108012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2492896"/>
            <a:ext cx="108012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550952"/>
            <a:ext cx="1080120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5445224"/>
            <a:ext cx="252028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99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14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4430"/>
            <a:ext cx="11010900" cy="555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3068960"/>
            <a:ext cx="1368152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4079570"/>
            <a:ext cx="1368152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9824" y="5019541"/>
            <a:ext cx="2470711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5997786"/>
            <a:ext cx="136815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1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239732"/>
            <a:ext cx="1064895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221088"/>
            <a:ext cx="583264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029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5085184"/>
            <a:ext cx="72008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0995" y="3293207"/>
            <a:ext cx="36004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5841" y="3293207"/>
            <a:ext cx="36004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4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918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72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962" y="5085184"/>
            <a:ext cx="1064895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962" y="6021288"/>
            <a:ext cx="1064895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161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48950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1064895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76872"/>
            <a:ext cx="1064895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27234"/>
            <a:ext cx="10648950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37" y="4200746"/>
            <a:ext cx="10648950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060" y="5155434"/>
            <a:ext cx="1026411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70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38262"/>
            <a:ext cx="11496675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204864"/>
            <a:ext cx="11466777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311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7280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276872"/>
            <a:ext cx="3816424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4247731"/>
            <a:ext cx="806489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5301208"/>
            <a:ext cx="180020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81175"/>
            <a:ext cx="1153477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72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9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3000375"/>
            <a:ext cx="676275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57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372725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861048"/>
            <a:ext cx="144016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3849697"/>
            <a:ext cx="1296144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797152"/>
            <a:ext cx="1332148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963" y="4797152"/>
            <a:ext cx="648072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0740" y="5760951"/>
            <a:ext cx="1317028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6380" y="5760951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55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867900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2204864"/>
            <a:ext cx="1368152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6260" y="3140968"/>
            <a:ext cx="1332148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6274" y="4077072"/>
            <a:ext cx="1402134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6039709"/>
            <a:ext cx="583264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29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2725"/>
            <a:ext cx="11315700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1196752"/>
            <a:ext cx="266429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2132856"/>
            <a:ext cx="3382825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1755" y="4058025"/>
            <a:ext cx="648072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6737" y="5122401"/>
            <a:ext cx="648072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2701" y="6070894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05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44275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1687" y="1268760"/>
            <a:ext cx="3958889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9" y="2204864"/>
            <a:ext cx="288032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3" y="5085184"/>
            <a:ext cx="302433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36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41997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1316838"/>
            <a:ext cx="367240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4221088"/>
            <a:ext cx="374441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43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58190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510" y="4293443"/>
            <a:ext cx="6048375" cy="2447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2337177"/>
            <a:ext cx="446449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656" y="5131484"/>
            <a:ext cx="302433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14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62769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268699"/>
            <a:ext cx="302433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855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20115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429000"/>
            <a:ext cx="10382250" cy="1876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4" y="1340768"/>
            <a:ext cx="158417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7742" y="3429000"/>
            <a:ext cx="6256759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20" y="4367212"/>
            <a:ext cx="331236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1760" y="2204864"/>
            <a:ext cx="446449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201380"/>
            <a:ext cx="446449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169393"/>
            <a:ext cx="590465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36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420888"/>
            <a:ext cx="57606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82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2517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406393"/>
            <a:ext cx="9629031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72051"/>
            <a:ext cx="1003250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580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284984"/>
            <a:ext cx="10032504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9654" y="4218530"/>
            <a:ext cx="10032504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157192"/>
            <a:ext cx="100811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433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96600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390" y="3164118"/>
            <a:ext cx="10032504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1842" y="4091428"/>
            <a:ext cx="10032504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494" y="5111449"/>
            <a:ext cx="10032504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6019343"/>
            <a:ext cx="1003250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32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57350"/>
            <a:ext cx="1089660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541754"/>
            <a:ext cx="10032504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501008"/>
            <a:ext cx="10032504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430433"/>
            <a:ext cx="1003250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162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276872"/>
            <a:ext cx="468052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9343" y="3202740"/>
            <a:ext cx="2016223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6560" y="4221088"/>
            <a:ext cx="766677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157192"/>
            <a:ext cx="3240359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5" y="5180342"/>
            <a:ext cx="381642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97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7755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2276872"/>
            <a:ext cx="482453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2096" y="3284984"/>
            <a:ext cx="4769968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229200"/>
            <a:ext cx="813690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76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717032"/>
            <a:ext cx="10829925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5" y="4736510"/>
            <a:ext cx="10991812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569" y="5721681"/>
            <a:ext cx="1099181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59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43050"/>
            <a:ext cx="1104900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434" y="1628800"/>
            <a:ext cx="10829925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897" y="2564904"/>
            <a:ext cx="10829925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289" y="3565167"/>
            <a:ext cx="10925070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896" y="4521135"/>
            <a:ext cx="10829925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1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9975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2276872"/>
            <a:ext cx="223224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241910"/>
            <a:ext cx="792088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4343790"/>
            <a:ext cx="4320480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5194946"/>
            <a:ext cx="417646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7222" y="4149080"/>
            <a:ext cx="1061085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009" y="5119909"/>
            <a:ext cx="1061085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179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108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97640"/>
            <a:ext cx="1061085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984" y="2433722"/>
            <a:ext cx="1061085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495" y="3380142"/>
            <a:ext cx="1061085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64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57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90836"/>
            <a:ext cx="1139190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1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428" y="2216439"/>
            <a:ext cx="338437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212976"/>
            <a:ext cx="1728193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428" y="4149080"/>
            <a:ext cx="356311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8306" y="5070049"/>
            <a:ext cx="3818409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28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1" y="3261834"/>
            <a:ext cx="9795073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1" y="4247544"/>
            <a:ext cx="979800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198529"/>
            <a:ext cx="172819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74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204864"/>
            <a:ext cx="9358262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59" y="3212976"/>
            <a:ext cx="1584177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5157192"/>
            <a:ext cx="78732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02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013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11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68000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8589" y="3140968"/>
            <a:ext cx="9354771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986" y="3912319"/>
            <a:ext cx="10647374" cy="141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72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8235" y="3261834"/>
            <a:ext cx="1051039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221088"/>
            <a:ext cx="1051039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160031"/>
            <a:ext cx="122413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83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382250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1268760"/>
            <a:ext cx="331236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2276872"/>
            <a:ext cx="3312368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240575"/>
            <a:ext cx="3312368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204278"/>
            <a:ext cx="3312368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5212390"/>
            <a:ext cx="144016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2204863"/>
            <a:ext cx="11515725" cy="413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96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90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90</vt:i4>
      </vt:variant>
    </vt:vector>
  </HeadingPairs>
  <TitlesOfParts>
    <vt:vector size="9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2025-08-14T20:04:23Z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