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3155950"/>
            <a:ext cx="69151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905000"/>
            <a:ext cx="111252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965" y="3559175"/>
            <a:ext cx="2882900" cy="65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2595" y="3687445"/>
            <a:ext cx="53149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2054225"/>
            <a:ext cx="11588750" cy="274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490" y="4023995"/>
            <a:ext cx="2882900" cy="65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18400" y="4152265"/>
            <a:ext cx="62230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772920"/>
            <a:ext cx="8566150" cy="330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440" y="3559175"/>
            <a:ext cx="2882900" cy="65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76410" y="362712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270" y="720090"/>
            <a:ext cx="107315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390" y="5807710"/>
            <a:ext cx="4425950" cy="67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390" y="5807710"/>
            <a:ext cx="2882900" cy="65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59350" y="5013960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6350" y="5903595"/>
            <a:ext cx="6153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708150"/>
            <a:ext cx="11607800" cy="3441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8030" y="3185160"/>
            <a:ext cx="5488305" cy="2018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49680"/>
            <a:ext cx="11601450" cy="541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090" y="4678680"/>
            <a:ext cx="566293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0" y="1384300"/>
            <a:ext cx="10579100" cy="408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8935" y="4115435"/>
            <a:ext cx="5762625" cy="1358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8405" y="1579245"/>
            <a:ext cx="624205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6230" y="2325370"/>
            <a:ext cx="5923280" cy="284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2025-01-15T03:40:25Z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