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88540"/>
            <a:ext cx="11340000" cy="28010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6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1032" y="3999338"/>
            <a:ext cx="180906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68816" y="3999338"/>
            <a:ext cx="218992" cy="247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44332" y="3999338"/>
            <a:ext cx="218992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91637" y="3999338"/>
            <a:ext cx="218992" cy="247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43476" y="3999338"/>
            <a:ext cx="180906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81259" y="3999338"/>
            <a:ext cx="218992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1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8539" y="2081209"/>
            <a:ext cx="390377" cy="25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8010" y="2081209"/>
            <a:ext cx="228513" cy="25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33753" y="2081209"/>
            <a:ext cx="571283" cy="25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69017" y="2728879"/>
            <a:ext cx="399899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8010" y="2728879"/>
            <a:ext cx="228513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33753" y="2728879"/>
            <a:ext cx="390377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549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07355" y="5553365"/>
            <a:ext cx="371335" cy="305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71637" y="5744085"/>
            <a:ext cx="371335" cy="305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30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20856" y="2254236"/>
            <a:ext cx="218992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20856" y="3236777"/>
            <a:ext cx="218992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43627" y="3236777"/>
            <a:ext cx="409420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77984" y="4295632"/>
            <a:ext cx="399899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00755" y="4295632"/>
            <a:ext cx="218992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2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2025-01-21T08:01:45Z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